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6" r:id="rId3"/>
    <p:sldId id="407" r:id="rId4"/>
    <p:sldId id="408" r:id="rId5"/>
    <p:sldId id="409" r:id="rId6"/>
    <p:sldId id="263" r:id="rId7"/>
    <p:sldId id="626" r:id="rId8"/>
    <p:sldId id="410" r:id="rId9"/>
    <p:sldId id="411" r:id="rId10"/>
    <p:sldId id="412" r:id="rId11"/>
    <p:sldId id="413" r:id="rId12"/>
    <p:sldId id="414" r:id="rId13"/>
    <p:sldId id="415" r:id="rId14"/>
    <p:sldId id="416" r:id="rId15"/>
    <p:sldId id="417" r:id="rId16"/>
    <p:sldId id="418" r:id="rId17"/>
    <p:sldId id="419" r:id="rId18"/>
    <p:sldId id="420" r:id="rId19"/>
    <p:sldId id="607" r:id="rId20"/>
    <p:sldId id="608" r:id="rId21"/>
    <p:sldId id="622" r:id="rId22"/>
    <p:sldId id="609" r:id="rId23"/>
    <p:sldId id="610" r:id="rId24"/>
    <p:sldId id="627" r:id="rId25"/>
    <p:sldId id="613" r:id="rId26"/>
    <p:sldId id="612" r:id="rId27"/>
    <p:sldId id="614" r:id="rId28"/>
    <p:sldId id="617" r:id="rId29"/>
    <p:sldId id="618" r:id="rId30"/>
    <p:sldId id="616" r:id="rId31"/>
    <p:sldId id="615" r:id="rId32"/>
    <p:sldId id="619" r:id="rId33"/>
    <p:sldId id="620" r:id="rId34"/>
    <p:sldId id="621" r:id="rId35"/>
    <p:sldId id="580" r:id="rId36"/>
    <p:sldId id="279" r:id="rId37"/>
    <p:sldId id="623" r:id="rId38"/>
    <p:sldId id="624" r:id="rId39"/>
    <p:sldId id="62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7E5AD0-14D2-42BC-8D1D-75BACFA2E7AD}" v="27" dt="2023-11-15T15:32:48.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2" d="100"/>
          <a:sy n="72" d="100"/>
        </p:scale>
        <p:origin x="390" y="38"/>
      </p:cViewPr>
      <p:guideLst/>
    </p:cSldViewPr>
  </p:slideViewPr>
  <p:notesTextViewPr>
    <p:cViewPr>
      <p:scale>
        <a:sx n="3" d="2"/>
        <a:sy n="3" d="2"/>
      </p:scale>
      <p:origin x="0" y="0"/>
    </p:cViewPr>
  </p:notesTextViewPr>
  <p:sorterViewPr>
    <p:cViewPr>
      <p:scale>
        <a:sx n="100" d="100"/>
        <a:sy n="100" d="100"/>
      </p:scale>
      <p:origin x="0" y="-9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Ferreira" userId="1802d3aadaec780a" providerId="LiveId" clId="{AF7E5AD0-14D2-42BC-8D1D-75BACFA2E7AD}"/>
    <pc:docChg chg="undo custSel addSld delSld modSld">
      <pc:chgData name="Francisco Ferreira" userId="1802d3aadaec780a" providerId="LiveId" clId="{AF7E5AD0-14D2-42BC-8D1D-75BACFA2E7AD}" dt="2023-11-15T19:58:36.380" v="3863" actId="403"/>
      <pc:docMkLst>
        <pc:docMk/>
      </pc:docMkLst>
      <pc:sldChg chg="modSp mod">
        <pc:chgData name="Francisco Ferreira" userId="1802d3aadaec780a" providerId="LiveId" clId="{AF7E5AD0-14D2-42BC-8D1D-75BACFA2E7AD}" dt="2023-11-15T19:58:36.380" v="3863" actId="403"/>
        <pc:sldMkLst>
          <pc:docMk/>
          <pc:sldMk cId="1570034158" sldId="256"/>
        </pc:sldMkLst>
        <pc:spChg chg="mod">
          <ac:chgData name="Francisco Ferreira" userId="1802d3aadaec780a" providerId="LiveId" clId="{AF7E5AD0-14D2-42BC-8D1D-75BACFA2E7AD}" dt="2023-11-15T19:58:36.380" v="3863" actId="403"/>
          <ac:spMkLst>
            <pc:docMk/>
            <pc:sldMk cId="1570034158" sldId="256"/>
            <ac:spMk id="3" creationId="{7A2C1C53-2FFF-2591-D311-37D38F1FFFD1}"/>
          </ac:spMkLst>
        </pc:spChg>
      </pc:sldChg>
      <pc:sldChg chg="modSp mod">
        <pc:chgData name="Francisco Ferreira" userId="1802d3aadaec780a" providerId="LiveId" clId="{AF7E5AD0-14D2-42BC-8D1D-75BACFA2E7AD}" dt="2023-11-15T12:35:44.768" v="277" actId="20577"/>
        <pc:sldMkLst>
          <pc:docMk/>
          <pc:sldMk cId="4205359613" sldId="263"/>
        </pc:sldMkLst>
        <pc:spChg chg="mod">
          <ac:chgData name="Francisco Ferreira" userId="1802d3aadaec780a" providerId="LiveId" clId="{AF7E5AD0-14D2-42BC-8D1D-75BACFA2E7AD}" dt="2023-11-15T12:35:44.768" v="277" actId="20577"/>
          <ac:spMkLst>
            <pc:docMk/>
            <pc:sldMk cId="4205359613" sldId="263"/>
            <ac:spMk id="3" creationId="{3DF0EF4C-D7BD-3298-6FD6-4C5378E12345}"/>
          </ac:spMkLst>
        </pc:spChg>
      </pc:sldChg>
      <pc:sldChg chg="add">
        <pc:chgData name="Francisco Ferreira" userId="1802d3aadaec780a" providerId="LiveId" clId="{AF7E5AD0-14D2-42BC-8D1D-75BACFA2E7AD}" dt="2023-11-15T15:03:54.624" v="2967"/>
        <pc:sldMkLst>
          <pc:docMk/>
          <pc:sldMk cId="2482207718" sldId="279"/>
        </pc:sldMkLst>
      </pc:sldChg>
      <pc:sldChg chg="modSp mod">
        <pc:chgData name="Francisco Ferreira" userId="1802d3aadaec780a" providerId="LiveId" clId="{AF7E5AD0-14D2-42BC-8D1D-75BACFA2E7AD}" dt="2023-11-15T15:20:42.578" v="3679" actId="20577"/>
        <pc:sldMkLst>
          <pc:docMk/>
          <pc:sldMk cId="98264132" sldId="407"/>
        </pc:sldMkLst>
        <pc:spChg chg="mod">
          <ac:chgData name="Francisco Ferreira" userId="1802d3aadaec780a" providerId="LiveId" clId="{AF7E5AD0-14D2-42BC-8D1D-75BACFA2E7AD}" dt="2023-11-15T15:20:42.578" v="3679" actId="20577"/>
          <ac:spMkLst>
            <pc:docMk/>
            <pc:sldMk cId="98264132" sldId="407"/>
            <ac:spMk id="3" creationId="{79D1F92B-2C04-18E1-F051-CCCA8CCADD76}"/>
          </ac:spMkLst>
        </pc:spChg>
      </pc:sldChg>
      <pc:sldChg chg="addSp delSp modSp mod">
        <pc:chgData name="Francisco Ferreira" userId="1802d3aadaec780a" providerId="LiveId" clId="{AF7E5AD0-14D2-42BC-8D1D-75BACFA2E7AD}" dt="2023-11-15T14:40:15.866" v="1509" actId="313"/>
        <pc:sldMkLst>
          <pc:docMk/>
          <pc:sldMk cId="3978574885" sldId="408"/>
        </pc:sldMkLst>
        <pc:spChg chg="mod">
          <ac:chgData name="Francisco Ferreira" userId="1802d3aadaec780a" providerId="LiveId" clId="{AF7E5AD0-14D2-42BC-8D1D-75BACFA2E7AD}" dt="2023-11-15T14:39:50.310" v="1505" actId="207"/>
          <ac:spMkLst>
            <pc:docMk/>
            <pc:sldMk cId="3978574885" sldId="408"/>
            <ac:spMk id="3" creationId="{ED402A76-A737-FDE6-7EE0-18A84F2B14B7}"/>
          </ac:spMkLst>
        </pc:spChg>
        <pc:spChg chg="add mod">
          <ac:chgData name="Francisco Ferreira" userId="1802d3aadaec780a" providerId="LiveId" clId="{AF7E5AD0-14D2-42BC-8D1D-75BACFA2E7AD}" dt="2023-11-15T14:40:15.866" v="1509" actId="313"/>
          <ac:spMkLst>
            <pc:docMk/>
            <pc:sldMk cId="3978574885" sldId="408"/>
            <ac:spMk id="6" creationId="{54828725-6137-7E7B-3B32-4C5E56F05315}"/>
          </ac:spMkLst>
        </pc:spChg>
        <pc:picChg chg="add mod">
          <ac:chgData name="Francisco Ferreira" userId="1802d3aadaec780a" providerId="LiveId" clId="{AF7E5AD0-14D2-42BC-8D1D-75BACFA2E7AD}" dt="2023-11-15T12:22:16.725" v="15" actId="1076"/>
          <ac:picMkLst>
            <pc:docMk/>
            <pc:sldMk cId="3978574885" sldId="408"/>
            <ac:picMk id="5" creationId="{7AD682A3-9631-372A-A2B8-495AA20AB3F4}"/>
          </ac:picMkLst>
        </pc:picChg>
        <pc:picChg chg="del">
          <ac:chgData name="Francisco Ferreira" userId="1802d3aadaec780a" providerId="LiveId" clId="{AF7E5AD0-14D2-42BC-8D1D-75BACFA2E7AD}" dt="2023-11-14T16:23:25.071" v="0" actId="478"/>
          <ac:picMkLst>
            <pc:docMk/>
            <pc:sldMk cId="3978574885" sldId="408"/>
            <ac:picMk id="6" creationId="{DDAB0D8A-944E-302B-0DF4-68852DDF44DE}"/>
          </ac:picMkLst>
        </pc:picChg>
        <pc:picChg chg="add del mod">
          <ac:chgData name="Francisco Ferreira" userId="1802d3aadaec780a" providerId="LiveId" clId="{AF7E5AD0-14D2-42BC-8D1D-75BACFA2E7AD}" dt="2023-11-15T12:21:49.570" v="9" actId="478"/>
          <ac:picMkLst>
            <pc:docMk/>
            <pc:sldMk cId="3978574885" sldId="408"/>
            <ac:picMk id="1026" creationId="{7803BCE1-C61F-6048-9027-6D5F48DBE18C}"/>
          </ac:picMkLst>
        </pc:picChg>
      </pc:sldChg>
      <pc:sldChg chg="modSp mod">
        <pc:chgData name="Francisco Ferreira" userId="1802d3aadaec780a" providerId="LiveId" clId="{AF7E5AD0-14D2-42BC-8D1D-75BACFA2E7AD}" dt="2023-11-15T12:31:59.241" v="180" actId="404"/>
        <pc:sldMkLst>
          <pc:docMk/>
          <pc:sldMk cId="486767407" sldId="409"/>
        </pc:sldMkLst>
        <pc:spChg chg="mod">
          <ac:chgData name="Francisco Ferreira" userId="1802d3aadaec780a" providerId="LiveId" clId="{AF7E5AD0-14D2-42BC-8D1D-75BACFA2E7AD}" dt="2023-11-15T12:31:59.241" v="180" actId="404"/>
          <ac:spMkLst>
            <pc:docMk/>
            <pc:sldMk cId="486767407" sldId="409"/>
            <ac:spMk id="2" creationId="{5D74C978-FC09-81C6-E6F0-6E0E9DA46D37}"/>
          </ac:spMkLst>
        </pc:spChg>
      </pc:sldChg>
      <pc:sldChg chg="modSp mod">
        <pc:chgData name="Francisco Ferreira" userId="1802d3aadaec780a" providerId="LiveId" clId="{AF7E5AD0-14D2-42BC-8D1D-75BACFA2E7AD}" dt="2023-11-15T12:38:49.077" v="409" actId="113"/>
        <pc:sldMkLst>
          <pc:docMk/>
          <pc:sldMk cId="2974796415" sldId="410"/>
        </pc:sldMkLst>
        <pc:spChg chg="mod">
          <ac:chgData name="Francisco Ferreira" userId="1802d3aadaec780a" providerId="LiveId" clId="{AF7E5AD0-14D2-42BC-8D1D-75BACFA2E7AD}" dt="2023-11-15T12:38:49.077" v="409" actId="113"/>
          <ac:spMkLst>
            <pc:docMk/>
            <pc:sldMk cId="2974796415" sldId="410"/>
            <ac:spMk id="3" creationId="{06323C78-DC0A-AD39-4F19-6EDDA9D81402}"/>
          </ac:spMkLst>
        </pc:spChg>
      </pc:sldChg>
      <pc:sldChg chg="modSp mod">
        <pc:chgData name="Francisco Ferreira" userId="1802d3aadaec780a" providerId="LiveId" clId="{AF7E5AD0-14D2-42BC-8D1D-75BACFA2E7AD}" dt="2023-11-15T12:39:51.914" v="415" actId="948"/>
        <pc:sldMkLst>
          <pc:docMk/>
          <pc:sldMk cId="1411525945" sldId="411"/>
        </pc:sldMkLst>
        <pc:spChg chg="mod">
          <ac:chgData name="Francisco Ferreira" userId="1802d3aadaec780a" providerId="LiveId" clId="{AF7E5AD0-14D2-42BC-8D1D-75BACFA2E7AD}" dt="2023-11-15T12:39:51.914" v="415" actId="948"/>
          <ac:spMkLst>
            <pc:docMk/>
            <pc:sldMk cId="1411525945" sldId="411"/>
            <ac:spMk id="3" creationId="{06323C78-DC0A-AD39-4F19-6EDDA9D81402}"/>
          </ac:spMkLst>
        </pc:spChg>
      </pc:sldChg>
      <pc:sldChg chg="modSp mod">
        <pc:chgData name="Francisco Ferreira" userId="1802d3aadaec780a" providerId="LiveId" clId="{AF7E5AD0-14D2-42BC-8D1D-75BACFA2E7AD}" dt="2023-11-15T12:43:02.032" v="501" actId="20577"/>
        <pc:sldMkLst>
          <pc:docMk/>
          <pc:sldMk cId="1478000186" sldId="412"/>
        </pc:sldMkLst>
        <pc:spChg chg="mod">
          <ac:chgData name="Francisco Ferreira" userId="1802d3aadaec780a" providerId="LiveId" clId="{AF7E5AD0-14D2-42BC-8D1D-75BACFA2E7AD}" dt="2023-11-15T12:40:22.279" v="422" actId="113"/>
          <ac:spMkLst>
            <pc:docMk/>
            <pc:sldMk cId="1478000186" sldId="412"/>
            <ac:spMk id="3" creationId="{06323C78-DC0A-AD39-4F19-6EDDA9D81402}"/>
          </ac:spMkLst>
        </pc:spChg>
        <pc:spChg chg="mod">
          <ac:chgData name="Francisco Ferreira" userId="1802d3aadaec780a" providerId="LiveId" clId="{AF7E5AD0-14D2-42BC-8D1D-75BACFA2E7AD}" dt="2023-11-15T12:43:02.032" v="501" actId="20577"/>
          <ac:spMkLst>
            <pc:docMk/>
            <pc:sldMk cId="1478000186" sldId="412"/>
            <ac:spMk id="11" creationId="{A0FDD3AA-9A14-45BA-80D2-8AB793113ECB}"/>
          </ac:spMkLst>
        </pc:spChg>
        <pc:picChg chg="mod">
          <ac:chgData name="Francisco Ferreira" userId="1802d3aadaec780a" providerId="LiveId" clId="{AF7E5AD0-14D2-42BC-8D1D-75BACFA2E7AD}" dt="2023-11-15T12:40:02.914" v="418" actId="1035"/>
          <ac:picMkLst>
            <pc:docMk/>
            <pc:sldMk cId="1478000186" sldId="412"/>
            <ac:picMk id="5" creationId="{F91C7BDC-1A7E-98F3-5877-A4D1E931C2D9}"/>
          </ac:picMkLst>
        </pc:picChg>
      </pc:sldChg>
      <pc:sldChg chg="modSp mod">
        <pc:chgData name="Francisco Ferreira" userId="1802d3aadaec780a" providerId="LiveId" clId="{AF7E5AD0-14D2-42BC-8D1D-75BACFA2E7AD}" dt="2023-11-15T12:52:08.983" v="728" actId="255"/>
        <pc:sldMkLst>
          <pc:docMk/>
          <pc:sldMk cId="221000351" sldId="413"/>
        </pc:sldMkLst>
        <pc:spChg chg="mod">
          <ac:chgData name="Francisco Ferreira" userId="1802d3aadaec780a" providerId="LiveId" clId="{AF7E5AD0-14D2-42BC-8D1D-75BACFA2E7AD}" dt="2023-11-15T12:52:08.983" v="728" actId="255"/>
          <ac:spMkLst>
            <pc:docMk/>
            <pc:sldMk cId="221000351" sldId="413"/>
            <ac:spMk id="3" creationId="{06323C78-DC0A-AD39-4F19-6EDDA9D81402}"/>
          </ac:spMkLst>
        </pc:spChg>
      </pc:sldChg>
      <pc:sldChg chg="modSp mod">
        <pc:chgData name="Francisco Ferreira" userId="1802d3aadaec780a" providerId="LiveId" clId="{AF7E5AD0-14D2-42BC-8D1D-75BACFA2E7AD}" dt="2023-11-15T12:49:24.596" v="645" actId="113"/>
        <pc:sldMkLst>
          <pc:docMk/>
          <pc:sldMk cId="1989383868" sldId="414"/>
        </pc:sldMkLst>
        <pc:spChg chg="mod">
          <ac:chgData name="Francisco Ferreira" userId="1802d3aadaec780a" providerId="LiveId" clId="{AF7E5AD0-14D2-42BC-8D1D-75BACFA2E7AD}" dt="2023-11-15T12:49:24.596" v="645" actId="113"/>
          <ac:spMkLst>
            <pc:docMk/>
            <pc:sldMk cId="1989383868" sldId="414"/>
            <ac:spMk id="3" creationId="{06323C78-DC0A-AD39-4F19-6EDDA9D81402}"/>
          </ac:spMkLst>
        </pc:spChg>
      </pc:sldChg>
      <pc:sldChg chg="modSp mod">
        <pc:chgData name="Francisco Ferreira" userId="1802d3aadaec780a" providerId="LiveId" clId="{AF7E5AD0-14D2-42BC-8D1D-75BACFA2E7AD}" dt="2023-11-15T15:21:07.553" v="3687" actId="20577"/>
        <pc:sldMkLst>
          <pc:docMk/>
          <pc:sldMk cId="1771387481" sldId="415"/>
        </pc:sldMkLst>
        <pc:spChg chg="mod">
          <ac:chgData name="Francisco Ferreira" userId="1802d3aadaec780a" providerId="LiveId" clId="{AF7E5AD0-14D2-42BC-8D1D-75BACFA2E7AD}" dt="2023-11-15T15:20:56.508" v="3685" actId="20577"/>
          <ac:spMkLst>
            <pc:docMk/>
            <pc:sldMk cId="1771387481" sldId="415"/>
            <ac:spMk id="2" creationId="{14D176E5-8B99-EACC-B26E-49BCC0900D98}"/>
          </ac:spMkLst>
        </pc:spChg>
        <pc:spChg chg="mod">
          <ac:chgData name="Francisco Ferreira" userId="1802d3aadaec780a" providerId="LiveId" clId="{AF7E5AD0-14D2-42BC-8D1D-75BACFA2E7AD}" dt="2023-11-15T15:21:07.553" v="3687" actId="20577"/>
          <ac:spMkLst>
            <pc:docMk/>
            <pc:sldMk cId="1771387481" sldId="415"/>
            <ac:spMk id="3" creationId="{FE8759AB-F8BF-4633-E2FC-86093A44E44C}"/>
          </ac:spMkLst>
        </pc:spChg>
      </pc:sldChg>
      <pc:sldChg chg="modSp mod">
        <pc:chgData name="Francisco Ferreira" userId="1802d3aadaec780a" providerId="LiveId" clId="{AF7E5AD0-14D2-42BC-8D1D-75BACFA2E7AD}" dt="2023-11-15T15:40:15.485" v="3772" actId="14100"/>
        <pc:sldMkLst>
          <pc:docMk/>
          <pc:sldMk cId="3904295053" sldId="420"/>
        </pc:sldMkLst>
        <pc:spChg chg="mod">
          <ac:chgData name="Francisco Ferreira" userId="1802d3aadaec780a" providerId="LiveId" clId="{AF7E5AD0-14D2-42BC-8D1D-75BACFA2E7AD}" dt="2023-11-15T15:40:15.485" v="3772" actId="14100"/>
          <ac:spMkLst>
            <pc:docMk/>
            <pc:sldMk cId="3904295053" sldId="420"/>
            <ac:spMk id="4" creationId="{A6F00C1A-585F-3223-25F9-B5009066DAD0}"/>
          </ac:spMkLst>
        </pc:spChg>
      </pc:sldChg>
      <pc:sldChg chg="modSp add mod">
        <pc:chgData name="Francisco Ferreira" userId="1802d3aadaec780a" providerId="LiveId" clId="{AF7E5AD0-14D2-42BC-8D1D-75BACFA2E7AD}" dt="2023-11-15T15:46:07.225" v="3792" actId="20577"/>
        <pc:sldMkLst>
          <pc:docMk/>
          <pc:sldMk cId="3862413603" sldId="580"/>
        </pc:sldMkLst>
        <pc:spChg chg="mod">
          <ac:chgData name="Francisco Ferreira" userId="1802d3aadaec780a" providerId="LiveId" clId="{AF7E5AD0-14D2-42BC-8D1D-75BACFA2E7AD}" dt="2023-11-15T15:46:07.225" v="3792" actId="20577"/>
          <ac:spMkLst>
            <pc:docMk/>
            <pc:sldMk cId="3862413603" sldId="580"/>
            <ac:spMk id="8" creationId="{A47FDE3F-E9FE-4EDC-A209-8829C8B79C44}"/>
          </ac:spMkLst>
        </pc:spChg>
        <pc:spChg chg="mod">
          <ac:chgData name="Francisco Ferreira" userId="1802d3aadaec780a" providerId="LiveId" clId="{AF7E5AD0-14D2-42BC-8D1D-75BACFA2E7AD}" dt="2023-11-15T15:03:11.255" v="2966" actId="20577"/>
          <ac:spMkLst>
            <pc:docMk/>
            <pc:sldMk cId="3862413603" sldId="580"/>
            <ac:spMk id="9" creationId="{6BD93064-93F5-4B10-AE32-DC0A4DF04F12}"/>
          </ac:spMkLst>
        </pc:spChg>
      </pc:sldChg>
      <pc:sldChg chg="modSp mod">
        <pc:chgData name="Francisco Ferreira" userId="1802d3aadaec780a" providerId="LiveId" clId="{AF7E5AD0-14D2-42BC-8D1D-75BACFA2E7AD}" dt="2023-11-15T13:05:11.145" v="1331" actId="20577"/>
        <pc:sldMkLst>
          <pc:docMk/>
          <pc:sldMk cId="2504086262" sldId="607"/>
        </pc:sldMkLst>
        <pc:spChg chg="mod">
          <ac:chgData name="Francisco Ferreira" userId="1802d3aadaec780a" providerId="LiveId" clId="{AF7E5AD0-14D2-42BC-8D1D-75BACFA2E7AD}" dt="2023-11-15T13:05:11.145" v="1331" actId="20577"/>
          <ac:spMkLst>
            <pc:docMk/>
            <pc:sldMk cId="2504086262" sldId="607"/>
            <ac:spMk id="3" creationId="{BD72B1E4-AE62-CC67-294C-6B89F994396C}"/>
          </ac:spMkLst>
        </pc:spChg>
      </pc:sldChg>
      <pc:sldChg chg="addSp delSp mod">
        <pc:chgData name="Francisco Ferreira" userId="1802d3aadaec780a" providerId="LiveId" clId="{AF7E5AD0-14D2-42BC-8D1D-75BACFA2E7AD}" dt="2023-11-15T15:28:48.026" v="3712" actId="478"/>
        <pc:sldMkLst>
          <pc:docMk/>
          <pc:sldMk cId="10805379" sldId="608"/>
        </pc:sldMkLst>
        <pc:spChg chg="add del">
          <ac:chgData name="Francisco Ferreira" userId="1802d3aadaec780a" providerId="LiveId" clId="{AF7E5AD0-14D2-42BC-8D1D-75BACFA2E7AD}" dt="2023-11-15T13:07:35.645" v="1333" actId="11529"/>
          <ac:spMkLst>
            <pc:docMk/>
            <pc:sldMk cId="10805379" sldId="608"/>
            <ac:spMk id="3" creationId="{FFC954F5-7016-322B-136F-57E141EAAB0C}"/>
          </ac:spMkLst>
        </pc:spChg>
        <pc:spChg chg="del">
          <ac:chgData name="Francisco Ferreira" userId="1802d3aadaec780a" providerId="LiveId" clId="{AF7E5AD0-14D2-42BC-8D1D-75BACFA2E7AD}" dt="2023-11-15T15:28:48.026" v="3712" actId="478"/>
          <ac:spMkLst>
            <pc:docMk/>
            <pc:sldMk cId="10805379" sldId="608"/>
            <ac:spMk id="5" creationId="{369998B5-B50E-B731-13E6-44D37E7F6A9F}"/>
          </ac:spMkLst>
        </pc:spChg>
      </pc:sldChg>
      <pc:sldChg chg="addSp delSp modSp mod">
        <pc:chgData name="Francisco Ferreira" userId="1802d3aadaec780a" providerId="LiveId" clId="{AF7E5AD0-14D2-42BC-8D1D-75BACFA2E7AD}" dt="2023-11-15T15:33:29.434" v="3759" actId="1076"/>
        <pc:sldMkLst>
          <pc:docMk/>
          <pc:sldMk cId="1433713465" sldId="610"/>
        </pc:sldMkLst>
        <pc:spChg chg="del mod">
          <ac:chgData name="Francisco Ferreira" userId="1802d3aadaec780a" providerId="LiveId" clId="{AF7E5AD0-14D2-42BC-8D1D-75BACFA2E7AD}" dt="2023-11-15T15:31:00.862" v="3719" actId="478"/>
          <ac:spMkLst>
            <pc:docMk/>
            <pc:sldMk cId="1433713465" sldId="610"/>
            <ac:spMk id="2" creationId="{62F6AD9C-8E6A-EE0F-BF06-5E5E7D07E94D}"/>
          </ac:spMkLst>
        </pc:spChg>
        <pc:spChg chg="mod">
          <ac:chgData name="Francisco Ferreira" userId="1802d3aadaec780a" providerId="LiveId" clId="{AF7E5AD0-14D2-42BC-8D1D-75BACFA2E7AD}" dt="2023-11-15T15:33:29.434" v="3759" actId="1076"/>
          <ac:spMkLst>
            <pc:docMk/>
            <pc:sldMk cId="1433713465" sldId="610"/>
            <ac:spMk id="4" creationId="{767AB9B9-3936-684F-B5FA-5BA418320B56}"/>
          </ac:spMkLst>
        </pc:spChg>
        <pc:spChg chg="add del mod">
          <ac:chgData name="Francisco Ferreira" userId="1802d3aadaec780a" providerId="LiveId" clId="{AF7E5AD0-14D2-42BC-8D1D-75BACFA2E7AD}" dt="2023-11-15T15:31:05.343" v="3720" actId="478"/>
          <ac:spMkLst>
            <pc:docMk/>
            <pc:sldMk cId="1433713465" sldId="610"/>
            <ac:spMk id="6" creationId="{27F59014-CCD1-F2A7-C902-D2DEDE3200CA}"/>
          </ac:spMkLst>
        </pc:spChg>
        <pc:spChg chg="add mod">
          <ac:chgData name="Francisco Ferreira" userId="1802d3aadaec780a" providerId="LiveId" clId="{AF7E5AD0-14D2-42BC-8D1D-75BACFA2E7AD}" dt="2023-11-15T15:31:51.543" v="3749" actId="20577"/>
          <ac:spMkLst>
            <pc:docMk/>
            <pc:sldMk cId="1433713465" sldId="610"/>
            <ac:spMk id="7" creationId="{96A6BAAA-62ED-06CB-05A2-DF7CB6A4B310}"/>
          </ac:spMkLst>
        </pc:spChg>
      </pc:sldChg>
      <pc:sldChg chg="addSp modSp del mod">
        <pc:chgData name="Francisco Ferreira" userId="1802d3aadaec780a" providerId="LiveId" clId="{AF7E5AD0-14D2-42BC-8D1D-75BACFA2E7AD}" dt="2023-11-15T15:33:55.529" v="3761" actId="47"/>
        <pc:sldMkLst>
          <pc:docMk/>
          <pc:sldMk cId="1113577170" sldId="611"/>
        </pc:sldMkLst>
        <pc:spChg chg="mod">
          <ac:chgData name="Francisco Ferreira" userId="1802d3aadaec780a" providerId="LiveId" clId="{AF7E5AD0-14D2-42BC-8D1D-75BACFA2E7AD}" dt="2023-11-15T15:25:59.296" v="3706" actId="1076"/>
          <ac:spMkLst>
            <pc:docMk/>
            <pc:sldMk cId="1113577170" sldId="611"/>
            <ac:spMk id="3" creationId="{F485A0A0-30C5-4C8C-7A9A-83DCC79275DD}"/>
          </ac:spMkLst>
        </pc:spChg>
        <pc:spChg chg="mod">
          <ac:chgData name="Francisco Ferreira" userId="1802d3aadaec780a" providerId="LiveId" clId="{AF7E5AD0-14D2-42BC-8D1D-75BACFA2E7AD}" dt="2023-11-15T15:33:37.112" v="3760" actId="1076"/>
          <ac:spMkLst>
            <pc:docMk/>
            <pc:sldMk cId="1113577170" sldId="611"/>
            <ac:spMk id="4" creationId="{138680FC-0F5D-AF0A-BD25-D4BA27613D7C}"/>
          </ac:spMkLst>
        </pc:spChg>
        <pc:picChg chg="add mod ord">
          <ac:chgData name="Francisco Ferreira" userId="1802d3aadaec780a" providerId="LiveId" clId="{AF7E5AD0-14D2-42BC-8D1D-75BACFA2E7AD}" dt="2023-11-15T15:25:03.283" v="3693" actId="1076"/>
          <ac:picMkLst>
            <pc:docMk/>
            <pc:sldMk cId="1113577170" sldId="611"/>
            <ac:picMk id="2" creationId="{5299506D-AA5E-36D9-211A-69ACB9283A4D}"/>
          </ac:picMkLst>
        </pc:picChg>
      </pc:sldChg>
      <pc:sldChg chg="modSp mod">
        <pc:chgData name="Francisco Ferreira" userId="1802d3aadaec780a" providerId="LiveId" clId="{AF7E5AD0-14D2-42BC-8D1D-75BACFA2E7AD}" dt="2023-11-15T13:16:46.372" v="1468" actId="115"/>
        <pc:sldMkLst>
          <pc:docMk/>
          <pc:sldMk cId="2153119040" sldId="613"/>
        </pc:sldMkLst>
        <pc:spChg chg="mod">
          <ac:chgData name="Francisco Ferreira" userId="1802d3aadaec780a" providerId="LiveId" clId="{AF7E5AD0-14D2-42BC-8D1D-75BACFA2E7AD}" dt="2023-11-15T13:16:46.372" v="1468" actId="115"/>
          <ac:spMkLst>
            <pc:docMk/>
            <pc:sldMk cId="2153119040" sldId="613"/>
            <ac:spMk id="4" creationId="{138680FC-0F5D-AF0A-BD25-D4BA27613D7C}"/>
          </ac:spMkLst>
        </pc:spChg>
      </pc:sldChg>
      <pc:sldChg chg="modSp mod">
        <pc:chgData name="Francisco Ferreira" userId="1802d3aadaec780a" providerId="LiveId" clId="{AF7E5AD0-14D2-42BC-8D1D-75BACFA2E7AD}" dt="2023-11-15T13:17:14.209" v="1480" actId="6549"/>
        <pc:sldMkLst>
          <pc:docMk/>
          <pc:sldMk cId="339804115" sldId="614"/>
        </pc:sldMkLst>
        <pc:spChg chg="mod">
          <ac:chgData name="Francisco Ferreira" userId="1802d3aadaec780a" providerId="LiveId" clId="{AF7E5AD0-14D2-42BC-8D1D-75BACFA2E7AD}" dt="2023-11-15T13:17:14.209" v="1480" actId="6549"/>
          <ac:spMkLst>
            <pc:docMk/>
            <pc:sldMk cId="339804115" sldId="614"/>
            <ac:spMk id="3" creationId="{8D0E3A11-0EAA-D392-D0A0-BF10B4562E7F}"/>
          </ac:spMkLst>
        </pc:spChg>
      </pc:sldChg>
      <pc:sldChg chg="modSp mod">
        <pc:chgData name="Francisco Ferreira" userId="1802d3aadaec780a" providerId="LiveId" clId="{AF7E5AD0-14D2-42BC-8D1D-75BACFA2E7AD}" dt="2023-11-15T14:45:25.451" v="1675" actId="207"/>
        <pc:sldMkLst>
          <pc:docMk/>
          <pc:sldMk cId="3322679034" sldId="617"/>
        </pc:sldMkLst>
        <pc:spChg chg="mod">
          <ac:chgData name="Francisco Ferreira" userId="1802d3aadaec780a" providerId="LiveId" clId="{AF7E5AD0-14D2-42BC-8D1D-75BACFA2E7AD}" dt="2023-11-15T14:45:25.451" v="1675" actId="207"/>
          <ac:spMkLst>
            <pc:docMk/>
            <pc:sldMk cId="3322679034" sldId="617"/>
            <ac:spMk id="3" creationId="{8D0E3A11-0EAA-D392-D0A0-BF10B4562E7F}"/>
          </ac:spMkLst>
        </pc:spChg>
      </pc:sldChg>
      <pc:sldChg chg="modSp mod">
        <pc:chgData name="Francisco Ferreira" userId="1802d3aadaec780a" providerId="LiveId" clId="{AF7E5AD0-14D2-42BC-8D1D-75BACFA2E7AD}" dt="2023-11-15T15:45:13.706" v="3777" actId="14100"/>
        <pc:sldMkLst>
          <pc:docMk/>
          <pc:sldMk cId="1809792717" sldId="620"/>
        </pc:sldMkLst>
        <pc:spChg chg="mod">
          <ac:chgData name="Francisco Ferreira" userId="1802d3aadaec780a" providerId="LiveId" clId="{AF7E5AD0-14D2-42BC-8D1D-75BACFA2E7AD}" dt="2023-11-15T15:45:13.706" v="3777" actId="14100"/>
          <ac:spMkLst>
            <pc:docMk/>
            <pc:sldMk cId="1809792717" sldId="620"/>
            <ac:spMk id="4" creationId="{30527DF6-4CDE-025D-C456-B35BBCBD8965}"/>
          </ac:spMkLst>
        </pc:spChg>
        <pc:picChg chg="mod">
          <ac:chgData name="Francisco Ferreira" userId="1802d3aadaec780a" providerId="LiveId" clId="{AF7E5AD0-14D2-42BC-8D1D-75BACFA2E7AD}" dt="2023-11-15T15:36:38.945" v="3764" actId="1036"/>
          <ac:picMkLst>
            <pc:docMk/>
            <pc:sldMk cId="1809792717" sldId="620"/>
            <ac:picMk id="5" creationId="{4FF75575-F0F2-CD9C-4D2B-AD6524650133}"/>
          </ac:picMkLst>
        </pc:picChg>
      </pc:sldChg>
      <pc:sldChg chg="modSp mod">
        <pc:chgData name="Francisco Ferreira" userId="1802d3aadaec780a" providerId="LiveId" clId="{AF7E5AD0-14D2-42BC-8D1D-75BACFA2E7AD}" dt="2023-11-15T15:37:25.109" v="3769" actId="207"/>
        <pc:sldMkLst>
          <pc:docMk/>
          <pc:sldMk cId="4133756362" sldId="621"/>
        </pc:sldMkLst>
        <pc:spChg chg="mod">
          <ac:chgData name="Francisco Ferreira" userId="1802d3aadaec780a" providerId="LiveId" clId="{AF7E5AD0-14D2-42BC-8D1D-75BACFA2E7AD}" dt="2023-11-15T15:16:59.943" v="3627" actId="20577"/>
          <ac:spMkLst>
            <pc:docMk/>
            <pc:sldMk cId="4133756362" sldId="621"/>
            <ac:spMk id="2" creationId="{6632D925-877D-5016-B192-349AAB254D12}"/>
          </ac:spMkLst>
        </pc:spChg>
        <pc:spChg chg="mod">
          <ac:chgData name="Francisco Ferreira" userId="1802d3aadaec780a" providerId="LiveId" clId="{AF7E5AD0-14D2-42BC-8D1D-75BACFA2E7AD}" dt="2023-11-15T15:37:25.109" v="3769" actId="207"/>
          <ac:spMkLst>
            <pc:docMk/>
            <pc:sldMk cId="4133756362" sldId="621"/>
            <ac:spMk id="3" creationId="{1467D36A-948A-652F-2C2B-C66F201AD1A2}"/>
          </ac:spMkLst>
        </pc:spChg>
      </pc:sldChg>
      <pc:sldChg chg="addSp modSp add mod">
        <pc:chgData name="Francisco Ferreira" userId="1802d3aadaec780a" providerId="LiveId" clId="{AF7E5AD0-14D2-42BC-8D1D-75BACFA2E7AD}" dt="2023-11-15T15:42:36.059" v="3776" actId="1076"/>
        <pc:sldMkLst>
          <pc:docMk/>
          <pc:sldMk cId="1357816165" sldId="622"/>
        </pc:sldMkLst>
        <pc:spChg chg="add mod">
          <ac:chgData name="Francisco Ferreira" userId="1802d3aadaec780a" providerId="LiveId" clId="{AF7E5AD0-14D2-42BC-8D1D-75BACFA2E7AD}" dt="2023-11-15T15:28:11.718" v="3711" actId="14100"/>
          <ac:spMkLst>
            <pc:docMk/>
            <pc:sldMk cId="1357816165" sldId="622"/>
            <ac:spMk id="3" creationId="{FEE3F20B-3117-A1A1-7C4D-A8F1344DD8DB}"/>
          </ac:spMkLst>
        </pc:spChg>
        <pc:spChg chg="mod">
          <ac:chgData name="Francisco Ferreira" userId="1802d3aadaec780a" providerId="LiveId" clId="{AF7E5AD0-14D2-42BC-8D1D-75BACFA2E7AD}" dt="2023-11-15T15:42:36.059" v="3776" actId="1076"/>
          <ac:spMkLst>
            <pc:docMk/>
            <pc:sldMk cId="1357816165" sldId="622"/>
            <ac:spMk id="5" creationId="{369998B5-B50E-B731-13E6-44D37E7F6A9F}"/>
          </ac:spMkLst>
        </pc:spChg>
        <pc:spChg chg="add mod">
          <ac:chgData name="Francisco Ferreira" userId="1802d3aadaec780a" providerId="LiveId" clId="{AF7E5AD0-14D2-42BC-8D1D-75BACFA2E7AD}" dt="2023-11-15T15:27:52.518" v="3709" actId="14100"/>
          <ac:spMkLst>
            <pc:docMk/>
            <pc:sldMk cId="1357816165" sldId="622"/>
            <ac:spMk id="6" creationId="{A1A41693-563A-0F56-2AFD-513D2363F3C0}"/>
          </ac:spMkLst>
        </pc:spChg>
        <pc:spChg chg="add mod">
          <ac:chgData name="Francisco Ferreira" userId="1802d3aadaec780a" providerId="LiveId" clId="{AF7E5AD0-14D2-42BC-8D1D-75BACFA2E7AD}" dt="2023-11-15T15:28:03.760" v="3710" actId="14100"/>
          <ac:spMkLst>
            <pc:docMk/>
            <pc:sldMk cId="1357816165" sldId="622"/>
            <ac:spMk id="7" creationId="{E08B24C2-9B9C-EFB3-C665-445F6F96636B}"/>
          </ac:spMkLst>
        </pc:spChg>
        <pc:picChg chg="mod">
          <ac:chgData name="Francisco Ferreira" userId="1802d3aadaec780a" providerId="LiveId" clId="{AF7E5AD0-14D2-42BC-8D1D-75BACFA2E7AD}" dt="2023-11-15T13:08:11.646" v="1338" actId="1076"/>
          <ac:picMkLst>
            <pc:docMk/>
            <pc:sldMk cId="1357816165" sldId="622"/>
            <ac:picMk id="2" creationId="{5AE6329A-B4E1-B247-9B95-C02FA6B77C86}"/>
          </ac:picMkLst>
        </pc:picChg>
      </pc:sldChg>
      <pc:sldChg chg="modSp add mod">
        <pc:chgData name="Francisco Ferreira" userId="1802d3aadaec780a" providerId="LiveId" clId="{AF7E5AD0-14D2-42BC-8D1D-75BACFA2E7AD}" dt="2023-11-15T15:13:38.394" v="3542" actId="207"/>
        <pc:sldMkLst>
          <pc:docMk/>
          <pc:sldMk cId="1809499899" sldId="623"/>
        </pc:sldMkLst>
        <pc:spChg chg="mod">
          <ac:chgData name="Francisco Ferreira" userId="1802d3aadaec780a" providerId="LiveId" clId="{AF7E5AD0-14D2-42BC-8D1D-75BACFA2E7AD}" dt="2023-11-15T14:49:22.407" v="1679" actId="20577"/>
          <ac:spMkLst>
            <pc:docMk/>
            <pc:sldMk cId="1809499899" sldId="623"/>
            <ac:spMk id="2" creationId="{6632D925-877D-5016-B192-349AAB254D12}"/>
          </ac:spMkLst>
        </pc:spChg>
        <pc:spChg chg="mod">
          <ac:chgData name="Francisco Ferreira" userId="1802d3aadaec780a" providerId="LiveId" clId="{AF7E5AD0-14D2-42BC-8D1D-75BACFA2E7AD}" dt="2023-11-15T15:13:38.394" v="3542" actId="207"/>
          <ac:spMkLst>
            <pc:docMk/>
            <pc:sldMk cId="1809499899" sldId="623"/>
            <ac:spMk id="3" creationId="{1467D36A-948A-652F-2C2B-C66F201AD1A2}"/>
          </ac:spMkLst>
        </pc:spChg>
      </pc:sldChg>
      <pc:sldChg chg="modSp add mod">
        <pc:chgData name="Francisco Ferreira" userId="1802d3aadaec780a" providerId="LiveId" clId="{AF7E5AD0-14D2-42BC-8D1D-75BACFA2E7AD}" dt="2023-11-15T15:39:25.215" v="3771" actId="948"/>
        <pc:sldMkLst>
          <pc:docMk/>
          <pc:sldMk cId="3632578631" sldId="624"/>
        </pc:sldMkLst>
        <pc:spChg chg="mod">
          <ac:chgData name="Francisco Ferreira" userId="1802d3aadaec780a" providerId="LiveId" clId="{AF7E5AD0-14D2-42BC-8D1D-75BACFA2E7AD}" dt="2023-11-15T15:39:25.215" v="3771" actId="948"/>
          <ac:spMkLst>
            <pc:docMk/>
            <pc:sldMk cId="3632578631" sldId="624"/>
            <ac:spMk id="3" creationId="{1467D36A-948A-652F-2C2B-C66F201AD1A2}"/>
          </ac:spMkLst>
        </pc:spChg>
      </pc:sldChg>
      <pc:sldChg chg="modSp new mod">
        <pc:chgData name="Francisco Ferreira" userId="1802d3aadaec780a" providerId="LiveId" clId="{AF7E5AD0-14D2-42BC-8D1D-75BACFA2E7AD}" dt="2023-11-15T15:14:58.249" v="3591" actId="113"/>
        <pc:sldMkLst>
          <pc:docMk/>
          <pc:sldMk cId="4068188861" sldId="625"/>
        </pc:sldMkLst>
        <pc:spChg chg="mod">
          <ac:chgData name="Francisco Ferreira" userId="1802d3aadaec780a" providerId="LiveId" clId="{AF7E5AD0-14D2-42BC-8D1D-75BACFA2E7AD}" dt="2023-11-15T15:14:58.249" v="3591" actId="113"/>
          <ac:spMkLst>
            <pc:docMk/>
            <pc:sldMk cId="4068188861" sldId="625"/>
            <ac:spMk id="2" creationId="{B1007AE5-BA58-9D6B-C949-C905ED6F8CEE}"/>
          </ac:spMkLst>
        </pc:spChg>
      </pc:sldChg>
      <pc:sldChg chg="addSp modSp add mod">
        <pc:chgData name="Francisco Ferreira" userId="1802d3aadaec780a" providerId="LiveId" clId="{AF7E5AD0-14D2-42BC-8D1D-75BACFA2E7AD}" dt="2023-11-15T15:19:16.955" v="3667" actId="692"/>
        <pc:sldMkLst>
          <pc:docMk/>
          <pc:sldMk cId="943587912" sldId="626"/>
        </pc:sldMkLst>
        <pc:spChg chg="add mod">
          <ac:chgData name="Francisco Ferreira" userId="1802d3aadaec780a" providerId="LiveId" clId="{AF7E5AD0-14D2-42BC-8D1D-75BACFA2E7AD}" dt="2023-11-15T15:19:16.955" v="3667" actId="692"/>
          <ac:spMkLst>
            <pc:docMk/>
            <pc:sldMk cId="943587912" sldId="626"/>
            <ac:spMk id="4" creationId="{664A95E2-C0DF-BC29-CD7C-B1C282A6FCF2}"/>
          </ac:spMkLst>
        </pc:spChg>
      </pc:sldChg>
      <pc:sldChg chg="addSp delSp modSp add mod">
        <pc:chgData name="Francisco Ferreira" userId="1802d3aadaec780a" providerId="LiveId" clId="{AF7E5AD0-14D2-42BC-8D1D-75BACFA2E7AD}" dt="2023-11-15T15:34:08.903" v="3762" actId="20577"/>
        <pc:sldMkLst>
          <pc:docMk/>
          <pc:sldMk cId="1471118018" sldId="627"/>
        </pc:sldMkLst>
        <pc:spChg chg="add del mod">
          <ac:chgData name="Francisco Ferreira" userId="1802d3aadaec780a" providerId="LiveId" clId="{AF7E5AD0-14D2-42BC-8D1D-75BACFA2E7AD}" dt="2023-11-15T15:32:33.507" v="3755" actId="478"/>
          <ac:spMkLst>
            <pc:docMk/>
            <pc:sldMk cId="1471118018" sldId="627"/>
            <ac:spMk id="3" creationId="{9362EC2B-6AC5-E1AE-4591-CF532E7E9FD3}"/>
          </ac:spMkLst>
        </pc:spChg>
        <pc:spChg chg="del">
          <ac:chgData name="Francisco Ferreira" userId="1802d3aadaec780a" providerId="LiveId" clId="{AF7E5AD0-14D2-42BC-8D1D-75BACFA2E7AD}" dt="2023-11-15T15:32:28.347" v="3754" actId="478"/>
          <ac:spMkLst>
            <pc:docMk/>
            <pc:sldMk cId="1471118018" sldId="627"/>
            <ac:spMk id="4" creationId="{767AB9B9-3936-684F-B5FA-5BA418320B56}"/>
          </ac:spMkLst>
        </pc:spChg>
        <pc:spChg chg="add mod">
          <ac:chgData name="Francisco Ferreira" userId="1802d3aadaec780a" providerId="LiveId" clId="{AF7E5AD0-14D2-42BC-8D1D-75BACFA2E7AD}" dt="2023-11-15T15:34:08.903" v="3762" actId="20577"/>
          <ac:spMkLst>
            <pc:docMk/>
            <pc:sldMk cId="1471118018" sldId="627"/>
            <ac:spMk id="6" creationId="{E75784C9-FBCA-D2C7-63D9-3217EFA5EFFD}"/>
          </ac:spMkLst>
        </pc:spChg>
        <pc:spChg chg="mod">
          <ac:chgData name="Francisco Ferreira" userId="1802d3aadaec780a" providerId="LiveId" clId="{AF7E5AD0-14D2-42BC-8D1D-75BACFA2E7AD}" dt="2023-11-15T15:32:24.382" v="3753"/>
          <ac:spMkLst>
            <pc:docMk/>
            <pc:sldMk cId="1471118018" sldId="627"/>
            <ac:spMk id="7" creationId="{96A6BAAA-62ED-06CB-05A2-DF7CB6A4B310}"/>
          </ac:spMkLst>
        </pc:spChg>
      </pc:sldChg>
      <pc:sldChg chg="modSp add del mod">
        <pc:chgData name="Francisco Ferreira" userId="1802d3aadaec780a" providerId="LiveId" clId="{AF7E5AD0-14D2-42BC-8D1D-75BACFA2E7AD}" dt="2023-11-15T15:31:36.651" v="3723" actId="47"/>
        <pc:sldMkLst>
          <pc:docMk/>
          <pc:sldMk cId="2978314902" sldId="627"/>
        </pc:sldMkLst>
        <pc:spChg chg="mod">
          <ac:chgData name="Francisco Ferreira" userId="1802d3aadaec780a" providerId="LiveId" clId="{AF7E5AD0-14D2-42BC-8D1D-75BACFA2E7AD}" dt="2023-11-15T15:30:37.025" v="3718" actId="20577"/>
          <ac:spMkLst>
            <pc:docMk/>
            <pc:sldMk cId="2978314902" sldId="627"/>
            <ac:spMk id="2" creationId="{62F6AD9C-8E6A-EE0F-BF06-5E5E7D07E94D}"/>
          </ac:spMkLst>
        </pc:spChg>
      </pc:sldChg>
    </pc:docChg>
  </pc:docChgLst>
  <pc:docChgLst>
    <pc:chgData name="Francisco Ferreira" userId="1802d3aadaec780a" providerId="LiveId" clId="{13ABB94D-C729-4B25-9E9C-5CD67A4FF262}"/>
    <pc:docChg chg="undo custSel addSld modSld sldOrd">
      <pc:chgData name="Francisco Ferreira" userId="1802d3aadaec780a" providerId="LiveId" clId="{13ABB94D-C729-4B25-9E9C-5CD67A4FF262}" dt="2023-11-12T18:00:48.382" v="11090" actId="14100"/>
      <pc:docMkLst>
        <pc:docMk/>
      </pc:docMkLst>
      <pc:sldChg chg="modSp mod">
        <pc:chgData name="Francisco Ferreira" userId="1802d3aadaec780a" providerId="LiveId" clId="{13ABB94D-C729-4B25-9E9C-5CD67A4FF262}" dt="2023-11-12T13:16:38.332" v="3254" actId="20577"/>
        <pc:sldMkLst>
          <pc:docMk/>
          <pc:sldMk cId="1570034158" sldId="256"/>
        </pc:sldMkLst>
        <pc:spChg chg="mod">
          <ac:chgData name="Francisco Ferreira" userId="1802d3aadaec780a" providerId="LiveId" clId="{13ABB94D-C729-4B25-9E9C-5CD67A4FF262}" dt="2023-11-12T13:16:38.332" v="3254" actId="20577"/>
          <ac:spMkLst>
            <pc:docMk/>
            <pc:sldMk cId="1570034158" sldId="256"/>
            <ac:spMk id="3" creationId="{7A2C1C53-2FFF-2591-D311-37D38F1FFFD1}"/>
          </ac:spMkLst>
        </pc:spChg>
      </pc:sldChg>
      <pc:sldChg chg="modSp add mod ord">
        <pc:chgData name="Francisco Ferreira" userId="1802d3aadaec780a" providerId="LiveId" clId="{13ABB94D-C729-4B25-9E9C-5CD67A4FF262}" dt="2023-11-12T13:18:41.792" v="3264" actId="20577"/>
        <pc:sldMkLst>
          <pc:docMk/>
          <pc:sldMk cId="4205359613" sldId="263"/>
        </pc:sldMkLst>
        <pc:spChg chg="mod">
          <ac:chgData name="Francisco Ferreira" userId="1802d3aadaec780a" providerId="LiveId" clId="{13ABB94D-C729-4B25-9E9C-5CD67A4FF262}" dt="2023-11-12T13:18:41.792" v="3264" actId="20577"/>
          <ac:spMkLst>
            <pc:docMk/>
            <pc:sldMk cId="4205359613" sldId="263"/>
            <ac:spMk id="3" creationId="{3DF0EF4C-D7BD-3298-6FD6-4C5378E12345}"/>
          </ac:spMkLst>
        </pc:spChg>
      </pc:sldChg>
      <pc:sldChg chg="modSp mod">
        <pc:chgData name="Francisco Ferreira" userId="1802d3aadaec780a" providerId="LiveId" clId="{13ABB94D-C729-4B25-9E9C-5CD67A4FF262}" dt="2023-11-12T12:34:39.012" v="1637" actId="20577"/>
        <pc:sldMkLst>
          <pc:docMk/>
          <pc:sldMk cId="98264132" sldId="407"/>
        </pc:sldMkLst>
        <pc:spChg chg="mod">
          <ac:chgData name="Francisco Ferreira" userId="1802d3aadaec780a" providerId="LiveId" clId="{13ABB94D-C729-4B25-9E9C-5CD67A4FF262}" dt="2023-11-12T12:34:39.012" v="1637" actId="20577"/>
          <ac:spMkLst>
            <pc:docMk/>
            <pc:sldMk cId="98264132" sldId="407"/>
            <ac:spMk id="3" creationId="{79D1F92B-2C04-18E1-F051-CCCA8CCADD76}"/>
          </ac:spMkLst>
        </pc:spChg>
      </pc:sldChg>
      <pc:sldChg chg="modSp mod">
        <pc:chgData name="Francisco Ferreira" userId="1802d3aadaec780a" providerId="LiveId" clId="{13ABB94D-C729-4B25-9E9C-5CD67A4FF262}" dt="2023-11-12T13:17:45.516" v="3262" actId="27636"/>
        <pc:sldMkLst>
          <pc:docMk/>
          <pc:sldMk cId="3978574885" sldId="408"/>
        </pc:sldMkLst>
        <pc:spChg chg="mod">
          <ac:chgData name="Francisco Ferreira" userId="1802d3aadaec780a" providerId="LiveId" clId="{13ABB94D-C729-4B25-9E9C-5CD67A4FF262}" dt="2023-11-12T13:17:45.516" v="3262" actId="27636"/>
          <ac:spMkLst>
            <pc:docMk/>
            <pc:sldMk cId="3978574885" sldId="408"/>
            <ac:spMk id="3" creationId="{ED402A76-A737-FDE6-7EE0-18A84F2B14B7}"/>
          </ac:spMkLst>
        </pc:spChg>
      </pc:sldChg>
      <pc:sldChg chg="modSp mod">
        <pc:chgData name="Francisco Ferreira" userId="1802d3aadaec780a" providerId="LiveId" clId="{13ABB94D-C729-4B25-9E9C-5CD67A4FF262}" dt="2023-11-12T13:18:12.179" v="3263" actId="404"/>
        <pc:sldMkLst>
          <pc:docMk/>
          <pc:sldMk cId="486767407" sldId="409"/>
        </pc:sldMkLst>
        <pc:spChg chg="mod">
          <ac:chgData name="Francisco Ferreira" userId="1802d3aadaec780a" providerId="LiveId" clId="{13ABB94D-C729-4B25-9E9C-5CD67A4FF262}" dt="2023-11-12T13:18:12.179" v="3263" actId="404"/>
          <ac:spMkLst>
            <pc:docMk/>
            <pc:sldMk cId="486767407" sldId="409"/>
            <ac:spMk id="2" creationId="{5D74C978-FC09-81C6-E6F0-6E0E9DA46D37}"/>
          </ac:spMkLst>
        </pc:spChg>
        <pc:graphicFrameChg chg="mod">
          <ac:chgData name="Francisco Ferreira" userId="1802d3aadaec780a" providerId="LiveId" clId="{13ABB94D-C729-4B25-9E9C-5CD67A4FF262}" dt="2023-11-12T11:53:45.323" v="24" actId="1076"/>
          <ac:graphicFrameMkLst>
            <pc:docMk/>
            <pc:sldMk cId="486767407" sldId="409"/>
            <ac:graphicFrameMk id="4" creationId="{CC4CEEB1-228B-E941-949F-A1C887E8D089}"/>
          </ac:graphicFrameMkLst>
        </pc:graphicFrameChg>
      </pc:sldChg>
      <pc:sldChg chg="modSp new mod">
        <pc:chgData name="Francisco Ferreira" userId="1802d3aadaec780a" providerId="LiveId" clId="{13ABB94D-C729-4B25-9E9C-5CD67A4FF262}" dt="2023-11-12T12:34:09.773" v="1632" actId="404"/>
        <pc:sldMkLst>
          <pc:docMk/>
          <pc:sldMk cId="2974796415" sldId="410"/>
        </pc:sldMkLst>
        <pc:spChg chg="mod">
          <ac:chgData name="Francisco Ferreira" userId="1802d3aadaec780a" providerId="LiveId" clId="{13ABB94D-C729-4B25-9E9C-5CD67A4FF262}" dt="2023-11-12T12:34:09.773" v="1632" actId="404"/>
          <ac:spMkLst>
            <pc:docMk/>
            <pc:sldMk cId="2974796415" sldId="410"/>
            <ac:spMk id="2" creationId="{09FD83F8-AC5F-0D21-FEB4-57A2341E90A2}"/>
          </ac:spMkLst>
        </pc:spChg>
        <pc:spChg chg="mod">
          <ac:chgData name="Francisco Ferreira" userId="1802d3aadaec780a" providerId="LiveId" clId="{13ABB94D-C729-4B25-9E9C-5CD67A4FF262}" dt="2023-11-12T12:05:01.102" v="902" actId="207"/>
          <ac:spMkLst>
            <pc:docMk/>
            <pc:sldMk cId="2974796415" sldId="410"/>
            <ac:spMk id="3" creationId="{06323C78-DC0A-AD39-4F19-6EDDA9D81402}"/>
          </ac:spMkLst>
        </pc:spChg>
      </pc:sldChg>
      <pc:sldChg chg="modSp add mod">
        <pc:chgData name="Francisco Ferreira" userId="1802d3aadaec780a" providerId="LiveId" clId="{13ABB94D-C729-4B25-9E9C-5CD67A4FF262}" dt="2023-11-12T12:33:59.773" v="1630" actId="207"/>
        <pc:sldMkLst>
          <pc:docMk/>
          <pc:sldMk cId="1411525945" sldId="411"/>
        </pc:sldMkLst>
        <pc:spChg chg="mod">
          <ac:chgData name="Francisco Ferreira" userId="1802d3aadaec780a" providerId="LiveId" clId="{13ABB94D-C729-4B25-9E9C-5CD67A4FF262}" dt="2023-11-12T12:33:59.773" v="1630" actId="207"/>
          <ac:spMkLst>
            <pc:docMk/>
            <pc:sldMk cId="1411525945" sldId="411"/>
            <ac:spMk id="2" creationId="{09FD83F8-AC5F-0D21-FEB4-57A2341E90A2}"/>
          </ac:spMkLst>
        </pc:spChg>
        <pc:spChg chg="mod">
          <ac:chgData name="Francisco Ferreira" userId="1802d3aadaec780a" providerId="LiveId" clId="{13ABB94D-C729-4B25-9E9C-5CD67A4FF262}" dt="2023-11-12T12:11:23.821" v="1294" actId="20577"/>
          <ac:spMkLst>
            <pc:docMk/>
            <pc:sldMk cId="1411525945" sldId="411"/>
            <ac:spMk id="3" creationId="{06323C78-DC0A-AD39-4F19-6EDDA9D81402}"/>
          </ac:spMkLst>
        </pc:spChg>
      </pc:sldChg>
      <pc:sldChg chg="addSp modSp add mod">
        <pc:chgData name="Francisco Ferreira" userId="1802d3aadaec780a" providerId="LiveId" clId="{13ABB94D-C729-4B25-9E9C-5CD67A4FF262}" dt="2023-11-12T12:33:49.100" v="1628" actId="207"/>
        <pc:sldMkLst>
          <pc:docMk/>
          <pc:sldMk cId="1478000186" sldId="412"/>
        </pc:sldMkLst>
        <pc:spChg chg="mod">
          <ac:chgData name="Francisco Ferreira" userId="1802d3aadaec780a" providerId="LiveId" clId="{13ABB94D-C729-4B25-9E9C-5CD67A4FF262}" dt="2023-11-12T12:33:49.100" v="1628" actId="207"/>
          <ac:spMkLst>
            <pc:docMk/>
            <pc:sldMk cId="1478000186" sldId="412"/>
            <ac:spMk id="2" creationId="{09FD83F8-AC5F-0D21-FEB4-57A2341E90A2}"/>
          </ac:spMkLst>
        </pc:spChg>
        <pc:spChg chg="mod">
          <ac:chgData name="Francisco Ferreira" userId="1802d3aadaec780a" providerId="LiveId" clId="{13ABB94D-C729-4B25-9E9C-5CD67A4FF262}" dt="2023-11-12T12:17:20.911" v="1340"/>
          <ac:spMkLst>
            <pc:docMk/>
            <pc:sldMk cId="1478000186" sldId="412"/>
            <ac:spMk id="3" creationId="{06323C78-DC0A-AD39-4F19-6EDDA9D81402}"/>
          </ac:spMkLst>
        </pc:spChg>
        <pc:spChg chg="add mod">
          <ac:chgData name="Francisco Ferreira" userId="1802d3aadaec780a" providerId="LiveId" clId="{13ABB94D-C729-4B25-9E9C-5CD67A4FF262}" dt="2023-11-12T12:20:11.524" v="1427" actId="1076"/>
          <ac:spMkLst>
            <pc:docMk/>
            <pc:sldMk cId="1478000186" sldId="412"/>
            <ac:spMk id="7" creationId="{F4BD82A4-40EF-7A00-3305-CF0D4859E282}"/>
          </ac:spMkLst>
        </pc:spChg>
        <pc:spChg chg="add mod">
          <ac:chgData name="Francisco Ferreira" userId="1802d3aadaec780a" providerId="LiveId" clId="{13ABB94D-C729-4B25-9E9C-5CD67A4FF262}" dt="2023-11-12T12:19:06.499" v="1420" actId="1076"/>
          <ac:spMkLst>
            <pc:docMk/>
            <pc:sldMk cId="1478000186" sldId="412"/>
            <ac:spMk id="9" creationId="{F56A821A-A4B0-D8F3-EB79-3D403B9F0602}"/>
          </ac:spMkLst>
        </pc:spChg>
        <pc:spChg chg="add mod">
          <ac:chgData name="Francisco Ferreira" userId="1802d3aadaec780a" providerId="LiveId" clId="{13ABB94D-C729-4B25-9E9C-5CD67A4FF262}" dt="2023-11-12T12:19:46.803" v="1426" actId="1076"/>
          <ac:spMkLst>
            <pc:docMk/>
            <pc:sldMk cId="1478000186" sldId="412"/>
            <ac:spMk id="11" creationId="{A0FDD3AA-9A14-45BA-80D2-8AB793113ECB}"/>
          </ac:spMkLst>
        </pc:spChg>
        <pc:spChg chg="add mod">
          <ac:chgData name="Francisco Ferreira" userId="1802d3aadaec780a" providerId="LiveId" clId="{13ABB94D-C729-4B25-9E9C-5CD67A4FF262}" dt="2023-11-12T12:19:41.422" v="1425" actId="404"/>
          <ac:spMkLst>
            <pc:docMk/>
            <pc:sldMk cId="1478000186" sldId="412"/>
            <ac:spMk id="13" creationId="{C1E46A54-6AC4-7149-39DD-1AB14F5BB6B7}"/>
          </ac:spMkLst>
        </pc:spChg>
        <pc:picChg chg="add mod">
          <ac:chgData name="Francisco Ferreira" userId="1802d3aadaec780a" providerId="LiveId" clId="{13ABB94D-C729-4B25-9E9C-5CD67A4FF262}" dt="2023-11-12T12:17:30.174" v="1342" actId="1076"/>
          <ac:picMkLst>
            <pc:docMk/>
            <pc:sldMk cId="1478000186" sldId="412"/>
            <ac:picMk id="4" creationId="{C75176B9-9EB0-BAC7-2648-8D8F761BEFD1}"/>
          </ac:picMkLst>
        </pc:picChg>
        <pc:picChg chg="add mod">
          <ac:chgData name="Francisco Ferreira" userId="1802d3aadaec780a" providerId="LiveId" clId="{13ABB94D-C729-4B25-9E9C-5CD67A4FF262}" dt="2023-11-12T12:19:09.883" v="1421" actId="14100"/>
          <ac:picMkLst>
            <pc:docMk/>
            <pc:sldMk cId="1478000186" sldId="412"/>
            <ac:picMk id="5" creationId="{F91C7BDC-1A7E-98F3-5877-A4D1E931C2D9}"/>
          </ac:picMkLst>
        </pc:picChg>
      </pc:sldChg>
      <pc:sldChg chg="modSp add mod ord">
        <pc:chgData name="Francisco Ferreira" userId="1802d3aadaec780a" providerId="LiveId" clId="{13ABB94D-C729-4B25-9E9C-5CD67A4FF262}" dt="2023-11-12T12:49:44.516" v="2519" actId="20577"/>
        <pc:sldMkLst>
          <pc:docMk/>
          <pc:sldMk cId="221000351" sldId="413"/>
        </pc:sldMkLst>
        <pc:spChg chg="mod">
          <ac:chgData name="Francisco Ferreira" userId="1802d3aadaec780a" providerId="LiveId" clId="{13ABB94D-C729-4B25-9E9C-5CD67A4FF262}" dt="2023-11-12T12:33:42.164" v="1626" actId="207"/>
          <ac:spMkLst>
            <pc:docMk/>
            <pc:sldMk cId="221000351" sldId="413"/>
            <ac:spMk id="2" creationId="{09FD83F8-AC5F-0D21-FEB4-57A2341E90A2}"/>
          </ac:spMkLst>
        </pc:spChg>
        <pc:spChg chg="mod">
          <ac:chgData name="Francisco Ferreira" userId="1802d3aadaec780a" providerId="LiveId" clId="{13ABB94D-C729-4B25-9E9C-5CD67A4FF262}" dt="2023-11-12T12:49:44.516" v="2519" actId="20577"/>
          <ac:spMkLst>
            <pc:docMk/>
            <pc:sldMk cId="221000351" sldId="413"/>
            <ac:spMk id="3" creationId="{06323C78-DC0A-AD39-4F19-6EDDA9D81402}"/>
          </ac:spMkLst>
        </pc:spChg>
      </pc:sldChg>
      <pc:sldChg chg="addSp modSp add mod">
        <pc:chgData name="Francisco Ferreira" userId="1802d3aadaec780a" providerId="LiveId" clId="{13ABB94D-C729-4B25-9E9C-5CD67A4FF262}" dt="2023-11-12T12:52:37.068" v="2533" actId="1076"/>
        <pc:sldMkLst>
          <pc:docMk/>
          <pc:sldMk cId="1989383868" sldId="414"/>
        </pc:sldMkLst>
        <pc:spChg chg="mod">
          <ac:chgData name="Francisco Ferreira" userId="1802d3aadaec780a" providerId="LiveId" clId="{13ABB94D-C729-4B25-9E9C-5CD67A4FF262}" dt="2023-11-12T12:51:31.285" v="2524" actId="14100"/>
          <ac:spMkLst>
            <pc:docMk/>
            <pc:sldMk cId="1989383868" sldId="414"/>
            <ac:spMk id="3" creationId="{06323C78-DC0A-AD39-4F19-6EDDA9D81402}"/>
          </ac:spMkLst>
        </pc:spChg>
        <pc:spChg chg="add mod">
          <ac:chgData name="Francisco Ferreira" userId="1802d3aadaec780a" providerId="LiveId" clId="{13ABB94D-C729-4B25-9E9C-5CD67A4FF262}" dt="2023-11-12T12:52:37.068" v="2533" actId="1076"/>
          <ac:spMkLst>
            <pc:docMk/>
            <pc:sldMk cId="1989383868" sldId="414"/>
            <ac:spMk id="5" creationId="{BDF75CF2-2D6F-87DD-F1FD-0B5FE6263F40}"/>
          </ac:spMkLst>
        </pc:spChg>
        <pc:picChg chg="add mod">
          <ac:chgData name="Francisco Ferreira" userId="1802d3aadaec780a" providerId="LiveId" clId="{13ABB94D-C729-4B25-9E9C-5CD67A4FF262}" dt="2023-11-12T12:52:31.437" v="2532" actId="1076"/>
          <ac:picMkLst>
            <pc:docMk/>
            <pc:sldMk cId="1989383868" sldId="414"/>
            <ac:picMk id="4" creationId="{2D6FD9FA-131B-86A7-A845-BF8F98AEB47D}"/>
          </ac:picMkLst>
        </pc:picChg>
      </pc:sldChg>
      <pc:sldChg chg="modSp new mod">
        <pc:chgData name="Francisco Ferreira" userId="1802d3aadaec780a" providerId="LiveId" clId="{13ABB94D-C729-4B25-9E9C-5CD67A4FF262}" dt="2023-11-12T13:25:18.722" v="3385" actId="207"/>
        <pc:sldMkLst>
          <pc:docMk/>
          <pc:sldMk cId="1771387481" sldId="415"/>
        </pc:sldMkLst>
        <pc:spChg chg="mod">
          <ac:chgData name="Francisco Ferreira" userId="1802d3aadaec780a" providerId="LiveId" clId="{13ABB94D-C729-4B25-9E9C-5CD67A4FF262}" dt="2023-11-12T13:25:18.722" v="3385" actId="207"/>
          <ac:spMkLst>
            <pc:docMk/>
            <pc:sldMk cId="1771387481" sldId="415"/>
            <ac:spMk id="2" creationId="{14D176E5-8B99-EACC-B26E-49BCC0900D98}"/>
          </ac:spMkLst>
        </pc:spChg>
        <pc:spChg chg="mod">
          <ac:chgData name="Francisco Ferreira" userId="1802d3aadaec780a" providerId="LiveId" clId="{13ABB94D-C729-4B25-9E9C-5CD67A4FF262}" dt="2023-11-12T13:21:23.089" v="3358" actId="948"/>
          <ac:spMkLst>
            <pc:docMk/>
            <pc:sldMk cId="1771387481" sldId="415"/>
            <ac:spMk id="3" creationId="{FE8759AB-F8BF-4633-E2FC-86093A44E44C}"/>
          </ac:spMkLst>
        </pc:spChg>
      </pc:sldChg>
      <pc:sldChg chg="addSp modSp new mod">
        <pc:chgData name="Francisco Ferreira" userId="1802d3aadaec780a" providerId="LiveId" clId="{13ABB94D-C729-4B25-9E9C-5CD67A4FF262}" dt="2023-11-12T13:22:38.366" v="3369" actId="1076"/>
        <pc:sldMkLst>
          <pc:docMk/>
          <pc:sldMk cId="4057530295" sldId="416"/>
        </pc:sldMkLst>
        <pc:spChg chg="add mod">
          <ac:chgData name="Francisco Ferreira" userId="1802d3aadaec780a" providerId="LiveId" clId="{13ABB94D-C729-4B25-9E9C-5CD67A4FF262}" dt="2023-11-12T13:22:23.391" v="3366" actId="1076"/>
          <ac:spMkLst>
            <pc:docMk/>
            <pc:sldMk cId="4057530295" sldId="416"/>
            <ac:spMk id="4" creationId="{2CC39ACA-0323-9C89-4172-99BF335DAE64}"/>
          </ac:spMkLst>
        </pc:spChg>
        <pc:picChg chg="add mod">
          <ac:chgData name="Francisco Ferreira" userId="1802d3aadaec780a" providerId="LiveId" clId="{13ABB94D-C729-4B25-9E9C-5CD67A4FF262}" dt="2023-11-12T13:22:38.366" v="3369" actId="1076"/>
          <ac:picMkLst>
            <pc:docMk/>
            <pc:sldMk cId="4057530295" sldId="416"/>
            <ac:picMk id="2" creationId="{9A5B6DE6-F7A2-FC51-91E2-2B0CFEA72D30}"/>
          </ac:picMkLst>
        </pc:picChg>
      </pc:sldChg>
      <pc:sldChg chg="addSp modSp new mod">
        <pc:chgData name="Francisco Ferreira" userId="1802d3aadaec780a" providerId="LiveId" clId="{13ABB94D-C729-4B25-9E9C-5CD67A4FF262}" dt="2023-11-12T13:23:24.070" v="3374" actId="1076"/>
        <pc:sldMkLst>
          <pc:docMk/>
          <pc:sldMk cId="490141617" sldId="417"/>
        </pc:sldMkLst>
        <pc:picChg chg="add mod">
          <ac:chgData name="Francisco Ferreira" userId="1802d3aadaec780a" providerId="LiveId" clId="{13ABB94D-C729-4B25-9E9C-5CD67A4FF262}" dt="2023-11-12T13:23:24.070" v="3374" actId="1076"/>
          <ac:picMkLst>
            <pc:docMk/>
            <pc:sldMk cId="490141617" sldId="417"/>
            <ac:picMk id="2" creationId="{C396F7E3-A28F-5600-6642-FE58A95089F1}"/>
          </ac:picMkLst>
        </pc:picChg>
      </pc:sldChg>
      <pc:sldChg chg="addSp modSp new mod">
        <pc:chgData name="Francisco Ferreira" userId="1802d3aadaec780a" providerId="LiveId" clId="{13ABB94D-C729-4B25-9E9C-5CD67A4FF262}" dt="2023-11-12T13:24:09.159" v="3378" actId="14100"/>
        <pc:sldMkLst>
          <pc:docMk/>
          <pc:sldMk cId="3236557475" sldId="418"/>
        </pc:sldMkLst>
        <pc:picChg chg="add mod">
          <ac:chgData name="Francisco Ferreira" userId="1802d3aadaec780a" providerId="LiveId" clId="{13ABB94D-C729-4B25-9E9C-5CD67A4FF262}" dt="2023-11-12T13:24:09.159" v="3378" actId="14100"/>
          <ac:picMkLst>
            <pc:docMk/>
            <pc:sldMk cId="3236557475" sldId="418"/>
            <ac:picMk id="2" creationId="{842CC42D-1D94-FAE8-1BF2-618EB8914644}"/>
          </ac:picMkLst>
        </pc:picChg>
      </pc:sldChg>
      <pc:sldChg chg="addSp modSp new mod">
        <pc:chgData name="Francisco Ferreira" userId="1802d3aadaec780a" providerId="LiveId" clId="{13ABB94D-C729-4B25-9E9C-5CD67A4FF262}" dt="2023-11-12T13:24:43.367" v="3383" actId="1076"/>
        <pc:sldMkLst>
          <pc:docMk/>
          <pc:sldMk cId="1005791745" sldId="419"/>
        </pc:sldMkLst>
        <pc:picChg chg="add mod">
          <ac:chgData name="Francisco Ferreira" userId="1802d3aadaec780a" providerId="LiveId" clId="{13ABB94D-C729-4B25-9E9C-5CD67A4FF262}" dt="2023-11-12T13:24:43.367" v="3383" actId="1076"/>
          <ac:picMkLst>
            <pc:docMk/>
            <pc:sldMk cId="1005791745" sldId="419"/>
            <ac:picMk id="2" creationId="{D674C123-A11D-8809-2A53-98A31EE69C1A}"/>
          </ac:picMkLst>
        </pc:picChg>
      </pc:sldChg>
      <pc:sldChg chg="addSp delSp modSp new mod">
        <pc:chgData name="Francisco Ferreira" userId="1802d3aadaec780a" providerId="LiveId" clId="{13ABB94D-C729-4B25-9E9C-5CD67A4FF262}" dt="2023-11-12T13:44:15.576" v="4127" actId="14100"/>
        <pc:sldMkLst>
          <pc:docMk/>
          <pc:sldMk cId="3904295053" sldId="420"/>
        </pc:sldMkLst>
        <pc:spChg chg="mod">
          <ac:chgData name="Francisco Ferreira" userId="1802d3aadaec780a" providerId="LiveId" clId="{13ABB94D-C729-4B25-9E9C-5CD67A4FF262}" dt="2023-11-12T13:25:57.040" v="3413" actId="404"/>
          <ac:spMkLst>
            <pc:docMk/>
            <pc:sldMk cId="3904295053" sldId="420"/>
            <ac:spMk id="2" creationId="{1C322B98-A587-E1FB-0463-AE99D0FDBFA3}"/>
          </ac:spMkLst>
        </pc:spChg>
        <pc:spChg chg="del">
          <ac:chgData name="Francisco Ferreira" userId="1802d3aadaec780a" providerId="LiveId" clId="{13ABB94D-C729-4B25-9E9C-5CD67A4FF262}" dt="2023-11-12T13:30:34.491" v="3437" actId="478"/>
          <ac:spMkLst>
            <pc:docMk/>
            <pc:sldMk cId="3904295053" sldId="420"/>
            <ac:spMk id="3" creationId="{656556E0-8BAD-D3D5-BD8B-EDDCF94C0893}"/>
          </ac:spMkLst>
        </pc:spChg>
        <pc:spChg chg="add mod">
          <ac:chgData name="Francisco Ferreira" userId="1802d3aadaec780a" providerId="LiveId" clId="{13ABB94D-C729-4B25-9E9C-5CD67A4FF262}" dt="2023-11-12T13:44:15.576" v="4127" actId="14100"/>
          <ac:spMkLst>
            <pc:docMk/>
            <pc:sldMk cId="3904295053" sldId="420"/>
            <ac:spMk id="4" creationId="{A6F00C1A-585F-3223-25F9-B5009066DAD0}"/>
          </ac:spMkLst>
        </pc:spChg>
      </pc:sldChg>
      <pc:sldChg chg="modSp add mod">
        <pc:chgData name="Francisco Ferreira" userId="1802d3aadaec780a" providerId="LiveId" clId="{13ABB94D-C729-4B25-9E9C-5CD67A4FF262}" dt="2023-11-12T15:17:54.392" v="4456" actId="20577"/>
        <pc:sldMkLst>
          <pc:docMk/>
          <pc:sldMk cId="2504086262" sldId="607"/>
        </pc:sldMkLst>
        <pc:spChg chg="mod">
          <ac:chgData name="Francisco Ferreira" userId="1802d3aadaec780a" providerId="LiveId" clId="{13ABB94D-C729-4B25-9E9C-5CD67A4FF262}" dt="2023-11-12T13:28:25.656" v="3435" actId="20577"/>
          <ac:spMkLst>
            <pc:docMk/>
            <pc:sldMk cId="2504086262" sldId="607"/>
            <ac:spMk id="2" creationId="{2AC9FB66-28F2-0A2F-E777-AE47FEA7E75B}"/>
          </ac:spMkLst>
        </pc:spChg>
        <pc:spChg chg="mod">
          <ac:chgData name="Francisco Ferreira" userId="1802d3aadaec780a" providerId="LiveId" clId="{13ABB94D-C729-4B25-9E9C-5CD67A4FF262}" dt="2023-11-12T15:17:54.392" v="4456" actId="20577"/>
          <ac:spMkLst>
            <pc:docMk/>
            <pc:sldMk cId="2504086262" sldId="607"/>
            <ac:spMk id="3" creationId="{BD72B1E4-AE62-CC67-294C-6B89F994396C}"/>
          </ac:spMkLst>
        </pc:spChg>
      </pc:sldChg>
      <pc:sldChg chg="addSp modSp new mod">
        <pc:chgData name="Francisco Ferreira" userId="1802d3aadaec780a" providerId="LiveId" clId="{13ABB94D-C729-4B25-9E9C-5CD67A4FF262}" dt="2023-11-12T17:19:20.305" v="9551" actId="692"/>
        <pc:sldMkLst>
          <pc:docMk/>
          <pc:sldMk cId="10805379" sldId="608"/>
        </pc:sldMkLst>
        <pc:spChg chg="add mod">
          <ac:chgData name="Francisco Ferreira" userId="1802d3aadaec780a" providerId="LiveId" clId="{13ABB94D-C729-4B25-9E9C-5CD67A4FF262}" dt="2023-11-12T13:46:36.377" v="4138" actId="1076"/>
          <ac:spMkLst>
            <pc:docMk/>
            <pc:sldMk cId="10805379" sldId="608"/>
            <ac:spMk id="4" creationId="{E696B85E-BB30-997E-B042-4BDCCD9A4CE9}"/>
          </ac:spMkLst>
        </pc:spChg>
        <pc:spChg chg="add mod">
          <ac:chgData name="Francisco Ferreira" userId="1802d3aadaec780a" providerId="LiveId" clId="{13ABB94D-C729-4B25-9E9C-5CD67A4FF262}" dt="2023-11-12T17:19:20.305" v="9551" actId="692"/>
          <ac:spMkLst>
            <pc:docMk/>
            <pc:sldMk cId="10805379" sldId="608"/>
            <ac:spMk id="5" creationId="{369998B5-B50E-B731-13E6-44D37E7F6A9F}"/>
          </ac:spMkLst>
        </pc:spChg>
        <pc:picChg chg="add mod">
          <ac:chgData name="Francisco Ferreira" userId="1802d3aadaec780a" providerId="LiveId" clId="{13ABB94D-C729-4B25-9E9C-5CD67A4FF262}" dt="2023-11-12T17:18:46.292" v="9545" actId="1076"/>
          <ac:picMkLst>
            <pc:docMk/>
            <pc:sldMk cId="10805379" sldId="608"/>
            <ac:picMk id="2" creationId="{5AE6329A-B4E1-B247-9B95-C02FA6B77C86}"/>
          </ac:picMkLst>
        </pc:picChg>
      </pc:sldChg>
      <pc:sldChg chg="addSp modSp new mod ord">
        <pc:chgData name="Francisco Ferreira" userId="1802d3aadaec780a" providerId="LiveId" clId="{13ABB94D-C729-4B25-9E9C-5CD67A4FF262}" dt="2023-11-12T13:49:00.827" v="4154"/>
        <pc:sldMkLst>
          <pc:docMk/>
          <pc:sldMk cId="3738431241" sldId="609"/>
        </pc:sldMkLst>
        <pc:picChg chg="add mod">
          <ac:chgData name="Francisco Ferreira" userId="1802d3aadaec780a" providerId="LiveId" clId="{13ABB94D-C729-4B25-9E9C-5CD67A4FF262}" dt="2023-11-12T13:47:14.986" v="4144" actId="1076"/>
          <ac:picMkLst>
            <pc:docMk/>
            <pc:sldMk cId="3738431241" sldId="609"/>
            <ac:picMk id="2" creationId="{8AEA64AC-32EC-F8A7-3ED4-CEE321221363}"/>
          </ac:picMkLst>
        </pc:picChg>
      </pc:sldChg>
      <pc:sldChg chg="addSp delSp modSp new mod">
        <pc:chgData name="Francisco Ferreira" userId="1802d3aadaec780a" providerId="LiveId" clId="{13ABB94D-C729-4B25-9E9C-5CD67A4FF262}" dt="2023-11-12T15:47:00.186" v="6373" actId="207"/>
        <pc:sldMkLst>
          <pc:docMk/>
          <pc:sldMk cId="1433713465" sldId="610"/>
        </pc:sldMkLst>
        <pc:spChg chg="mod">
          <ac:chgData name="Francisco Ferreira" userId="1802d3aadaec780a" providerId="LiveId" clId="{13ABB94D-C729-4B25-9E9C-5CD67A4FF262}" dt="2023-11-12T15:45:59.823" v="6362" actId="14100"/>
          <ac:spMkLst>
            <pc:docMk/>
            <pc:sldMk cId="1433713465" sldId="610"/>
            <ac:spMk id="2" creationId="{62F6AD9C-8E6A-EE0F-BF06-5E5E7D07E94D}"/>
          </ac:spMkLst>
        </pc:spChg>
        <pc:spChg chg="del">
          <ac:chgData name="Francisco Ferreira" userId="1802d3aadaec780a" providerId="LiveId" clId="{13ABB94D-C729-4B25-9E9C-5CD67A4FF262}" dt="2023-11-12T13:48:12.078" v="4146"/>
          <ac:spMkLst>
            <pc:docMk/>
            <pc:sldMk cId="1433713465" sldId="610"/>
            <ac:spMk id="3" creationId="{F208134A-BA4C-3DF3-4244-A71588F6D51B}"/>
          </ac:spMkLst>
        </pc:spChg>
        <pc:spChg chg="mod">
          <ac:chgData name="Francisco Ferreira" userId="1802d3aadaec780a" providerId="LiveId" clId="{13ABB94D-C729-4B25-9E9C-5CD67A4FF262}" dt="2023-11-12T15:47:00.186" v="6373" actId="207"/>
          <ac:spMkLst>
            <pc:docMk/>
            <pc:sldMk cId="1433713465" sldId="610"/>
            <ac:spMk id="4" creationId="{767AB9B9-3936-684F-B5FA-5BA418320B56}"/>
          </ac:spMkLst>
        </pc:spChg>
        <pc:picChg chg="add mod">
          <ac:chgData name="Francisco Ferreira" userId="1802d3aadaec780a" providerId="LiveId" clId="{13ABB94D-C729-4B25-9E9C-5CD67A4FF262}" dt="2023-11-12T15:46:16.127" v="6366" actId="1076"/>
          <ac:picMkLst>
            <pc:docMk/>
            <pc:sldMk cId="1433713465" sldId="610"/>
            <ac:picMk id="5" creationId="{FD3266AC-253E-5679-10C3-444754792A32}"/>
          </ac:picMkLst>
        </pc:picChg>
      </pc:sldChg>
      <pc:sldChg chg="addSp delSp modSp new mod modClrScheme chgLayout">
        <pc:chgData name="Francisco Ferreira" userId="1802d3aadaec780a" providerId="LiveId" clId="{13ABB94D-C729-4B25-9E9C-5CD67A4FF262}" dt="2023-11-12T17:20:47.573" v="9565" actId="20577"/>
        <pc:sldMkLst>
          <pc:docMk/>
          <pc:sldMk cId="1113577170" sldId="611"/>
        </pc:sldMkLst>
        <pc:spChg chg="add mod">
          <ac:chgData name="Francisco Ferreira" userId="1802d3aadaec780a" providerId="LiveId" clId="{13ABB94D-C729-4B25-9E9C-5CD67A4FF262}" dt="2023-11-12T15:34:24.760" v="5396" actId="20577"/>
          <ac:spMkLst>
            <pc:docMk/>
            <pc:sldMk cId="1113577170" sldId="611"/>
            <ac:spMk id="3" creationId="{F485A0A0-30C5-4C8C-7A9A-83DCC79275DD}"/>
          </ac:spMkLst>
        </pc:spChg>
        <pc:spChg chg="add mod">
          <ac:chgData name="Francisco Ferreira" userId="1802d3aadaec780a" providerId="LiveId" clId="{13ABB94D-C729-4B25-9E9C-5CD67A4FF262}" dt="2023-11-12T17:20:47.573" v="9565" actId="20577"/>
          <ac:spMkLst>
            <pc:docMk/>
            <pc:sldMk cId="1113577170" sldId="611"/>
            <ac:spMk id="4" creationId="{138680FC-0F5D-AF0A-BD25-D4BA27613D7C}"/>
          </ac:spMkLst>
        </pc:spChg>
        <pc:picChg chg="add del mod">
          <ac:chgData name="Francisco Ferreira" userId="1802d3aadaec780a" providerId="LiveId" clId="{13ABB94D-C729-4B25-9E9C-5CD67A4FF262}" dt="2023-11-12T15:29:52.334" v="4866" actId="478"/>
          <ac:picMkLst>
            <pc:docMk/>
            <pc:sldMk cId="1113577170" sldId="611"/>
            <ac:picMk id="2" creationId="{2F4BCF5D-4C94-13A3-7092-E4595FF42638}"/>
          </ac:picMkLst>
        </pc:picChg>
      </pc:sldChg>
      <pc:sldChg chg="addSp modSp new mod">
        <pc:chgData name="Francisco Ferreira" userId="1802d3aadaec780a" providerId="LiveId" clId="{13ABB94D-C729-4B25-9E9C-5CD67A4FF262}" dt="2023-11-12T15:37:42.247" v="5448" actId="14100"/>
        <pc:sldMkLst>
          <pc:docMk/>
          <pc:sldMk cId="2927536178" sldId="612"/>
        </pc:sldMkLst>
        <pc:spChg chg="add mod">
          <ac:chgData name="Francisco Ferreira" userId="1802d3aadaec780a" providerId="LiveId" clId="{13ABB94D-C729-4B25-9E9C-5CD67A4FF262}" dt="2023-11-12T13:49:35.729" v="4159" actId="14100"/>
          <ac:spMkLst>
            <pc:docMk/>
            <pc:sldMk cId="2927536178" sldId="612"/>
            <ac:spMk id="4" creationId="{47681E45-E377-768F-C70C-62324FEB27D2}"/>
          </ac:spMkLst>
        </pc:spChg>
        <pc:picChg chg="add mod">
          <ac:chgData name="Francisco Ferreira" userId="1802d3aadaec780a" providerId="LiveId" clId="{13ABB94D-C729-4B25-9E9C-5CD67A4FF262}" dt="2023-11-12T15:37:42.247" v="5448" actId="14100"/>
          <ac:picMkLst>
            <pc:docMk/>
            <pc:sldMk cId="2927536178" sldId="612"/>
            <ac:picMk id="2" creationId="{3FE24983-DBB4-CC2C-C0EB-9B25203E7254}"/>
          </ac:picMkLst>
        </pc:picChg>
      </pc:sldChg>
      <pc:sldChg chg="modSp add mod">
        <pc:chgData name="Francisco Ferreira" userId="1802d3aadaec780a" providerId="LiveId" clId="{13ABB94D-C729-4B25-9E9C-5CD67A4FF262}" dt="2023-11-12T15:45:28.824" v="6359" actId="6549"/>
        <pc:sldMkLst>
          <pc:docMk/>
          <pc:sldMk cId="2153119040" sldId="613"/>
        </pc:sldMkLst>
        <pc:spChg chg="mod">
          <ac:chgData name="Francisco Ferreira" userId="1802d3aadaec780a" providerId="LiveId" clId="{13ABB94D-C729-4B25-9E9C-5CD67A4FF262}" dt="2023-11-12T15:37:04.112" v="5445" actId="20577"/>
          <ac:spMkLst>
            <pc:docMk/>
            <pc:sldMk cId="2153119040" sldId="613"/>
            <ac:spMk id="3" creationId="{F485A0A0-30C5-4C8C-7A9A-83DCC79275DD}"/>
          </ac:spMkLst>
        </pc:spChg>
        <pc:spChg chg="mod">
          <ac:chgData name="Francisco Ferreira" userId="1802d3aadaec780a" providerId="LiveId" clId="{13ABB94D-C729-4B25-9E9C-5CD67A4FF262}" dt="2023-11-12T15:45:28.824" v="6359" actId="6549"/>
          <ac:spMkLst>
            <pc:docMk/>
            <pc:sldMk cId="2153119040" sldId="613"/>
            <ac:spMk id="4" creationId="{138680FC-0F5D-AF0A-BD25-D4BA27613D7C}"/>
          </ac:spMkLst>
        </pc:spChg>
      </pc:sldChg>
      <pc:sldChg chg="modSp new mod">
        <pc:chgData name="Francisco Ferreira" userId="1802d3aadaec780a" providerId="LiveId" clId="{13ABB94D-C729-4B25-9E9C-5CD67A4FF262}" dt="2023-11-12T17:00:16.897" v="8608" actId="2710"/>
        <pc:sldMkLst>
          <pc:docMk/>
          <pc:sldMk cId="339804115" sldId="614"/>
        </pc:sldMkLst>
        <pc:spChg chg="mod">
          <ac:chgData name="Francisco Ferreira" userId="1802d3aadaec780a" providerId="LiveId" clId="{13ABB94D-C729-4B25-9E9C-5CD67A4FF262}" dt="2023-11-12T15:48:39.970" v="6425" actId="207"/>
          <ac:spMkLst>
            <pc:docMk/>
            <pc:sldMk cId="339804115" sldId="614"/>
            <ac:spMk id="2" creationId="{549A9823-EDAC-9DEF-1048-1D546201192B}"/>
          </ac:spMkLst>
        </pc:spChg>
        <pc:spChg chg="mod">
          <ac:chgData name="Francisco Ferreira" userId="1802d3aadaec780a" providerId="LiveId" clId="{13ABB94D-C729-4B25-9E9C-5CD67A4FF262}" dt="2023-11-12T17:00:16.897" v="8608" actId="2710"/>
          <ac:spMkLst>
            <pc:docMk/>
            <pc:sldMk cId="339804115" sldId="614"/>
            <ac:spMk id="3" creationId="{8D0E3A11-0EAA-D392-D0A0-BF10B4562E7F}"/>
          </ac:spMkLst>
        </pc:spChg>
      </pc:sldChg>
      <pc:sldChg chg="addSp modSp new mod">
        <pc:chgData name="Francisco Ferreira" userId="1802d3aadaec780a" providerId="LiveId" clId="{13ABB94D-C729-4B25-9E9C-5CD67A4FF262}" dt="2023-11-12T17:02:29.525" v="8864" actId="207"/>
        <pc:sldMkLst>
          <pc:docMk/>
          <pc:sldMk cId="214025593" sldId="615"/>
        </pc:sldMkLst>
        <pc:spChg chg="add mod">
          <ac:chgData name="Francisco Ferreira" userId="1802d3aadaec780a" providerId="LiveId" clId="{13ABB94D-C729-4B25-9E9C-5CD67A4FF262}" dt="2023-11-12T17:02:29.525" v="8864" actId="207"/>
          <ac:spMkLst>
            <pc:docMk/>
            <pc:sldMk cId="214025593" sldId="615"/>
            <ac:spMk id="4" creationId="{13E02DDB-8FD2-86E9-B64A-EA7684356A64}"/>
          </ac:spMkLst>
        </pc:spChg>
        <pc:spChg chg="add mod">
          <ac:chgData name="Francisco Ferreira" userId="1802d3aadaec780a" providerId="LiveId" clId="{13ABB94D-C729-4B25-9E9C-5CD67A4FF262}" dt="2023-11-12T16:01:51.025" v="6442" actId="1076"/>
          <ac:spMkLst>
            <pc:docMk/>
            <pc:sldMk cId="214025593" sldId="615"/>
            <ac:spMk id="6" creationId="{A127822D-F0B3-A109-E190-358009422148}"/>
          </ac:spMkLst>
        </pc:spChg>
        <pc:picChg chg="add mod">
          <ac:chgData name="Francisco Ferreira" userId="1802d3aadaec780a" providerId="LiveId" clId="{13ABB94D-C729-4B25-9E9C-5CD67A4FF262}" dt="2023-11-12T16:01:23.440" v="6437" actId="1076"/>
          <ac:picMkLst>
            <pc:docMk/>
            <pc:sldMk cId="214025593" sldId="615"/>
            <ac:picMk id="2" creationId="{B3BBE3EB-1CC4-183A-9861-60AB86135433}"/>
          </ac:picMkLst>
        </pc:picChg>
      </pc:sldChg>
      <pc:sldChg chg="addSp modSp new mod ord">
        <pc:chgData name="Francisco Ferreira" userId="1802d3aadaec780a" providerId="LiveId" clId="{13ABB94D-C729-4B25-9E9C-5CD67A4FF262}" dt="2023-11-12T17:02:19.382" v="8863" actId="207"/>
        <pc:sldMkLst>
          <pc:docMk/>
          <pc:sldMk cId="1412965486" sldId="616"/>
        </pc:sldMkLst>
        <pc:spChg chg="add mod">
          <ac:chgData name="Francisco Ferreira" userId="1802d3aadaec780a" providerId="LiveId" clId="{13ABB94D-C729-4B25-9E9C-5CD67A4FF262}" dt="2023-11-12T17:02:19.382" v="8863" actId="207"/>
          <ac:spMkLst>
            <pc:docMk/>
            <pc:sldMk cId="1412965486" sldId="616"/>
            <ac:spMk id="4" creationId="{352F3331-C74D-4267-F20A-1AE312911DB0}"/>
          </ac:spMkLst>
        </pc:spChg>
        <pc:spChg chg="add mod">
          <ac:chgData name="Francisco Ferreira" userId="1802d3aadaec780a" providerId="LiveId" clId="{13ABB94D-C729-4B25-9E9C-5CD67A4FF262}" dt="2023-11-12T16:03:25.200" v="6455" actId="1076"/>
          <ac:spMkLst>
            <pc:docMk/>
            <pc:sldMk cId="1412965486" sldId="616"/>
            <ac:spMk id="6" creationId="{C84CC9EA-9AE6-9F6C-4C21-019FED8DFE7C}"/>
          </ac:spMkLst>
        </pc:spChg>
        <pc:spChg chg="add mod">
          <ac:chgData name="Francisco Ferreira" userId="1802d3aadaec780a" providerId="LiveId" clId="{13ABB94D-C729-4B25-9E9C-5CD67A4FF262}" dt="2023-11-12T17:02:07.184" v="8862" actId="122"/>
          <ac:spMkLst>
            <pc:docMk/>
            <pc:sldMk cId="1412965486" sldId="616"/>
            <ac:spMk id="7" creationId="{47C3EFEA-418B-8829-B7AC-BB2761D3F7B2}"/>
          </ac:spMkLst>
        </pc:spChg>
        <pc:picChg chg="add mod">
          <ac:chgData name="Francisco Ferreira" userId="1802d3aadaec780a" providerId="LiveId" clId="{13ABB94D-C729-4B25-9E9C-5CD67A4FF262}" dt="2023-11-12T16:02:43.313" v="6450" actId="1076"/>
          <ac:picMkLst>
            <pc:docMk/>
            <pc:sldMk cId="1412965486" sldId="616"/>
            <ac:picMk id="2" creationId="{3DF5F1F2-B98E-80A7-D261-905392B0E55C}"/>
          </ac:picMkLst>
        </pc:picChg>
      </pc:sldChg>
      <pc:sldChg chg="modSp add mod">
        <pc:chgData name="Francisco Ferreira" userId="1802d3aadaec780a" providerId="LiveId" clId="{13ABB94D-C729-4B25-9E9C-5CD67A4FF262}" dt="2023-11-12T16:59:41.070" v="8607" actId="20577"/>
        <pc:sldMkLst>
          <pc:docMk/>
          <pc:sldMk cId="3322679034" sldId="617"/>
        </pc:sldMkLst>
        <pc:spChg chg="mod">
          <ac:chgData name="Francisco Ferreira" userId="1802d3aadaec780a" providerId="LiveId" clId="{13ABB94D-C729-4B25-9E9C-5CD67A4FF262}" dt="2023-11-12T16:59:41.070" v="8607" actId="20577"/>
          <ac:spMkLst>
            <pc:docMk/>
            <pc:sldMk cId="3322679034" sldId="617"/>
            <ac:spMk id="3" creationId="{8D0E3A11-0EAA-D392-D0A0-BF10B4562E7F}"/>
          </ac:spMkLst>
        </pc:spChg>
      </pc:sldChg>
      <pc:sldChg chg="modSp add mod">
        <pc:chgData name="Francisco Ferreira" userId="1802d3aadaec780a" providerId="LiveId" clId="{13ABB94D-C729-4B25-9E9C-5CD67A4FF262}" dt="2023-11-12T16:40:58.442" v="8028" actId="2710"/>
        <pc:sldMkLst>
          <pc:docMk/>
          <pc:sldMk cId="244367769" sldId="618"/>
        </pc:sldMkLst>
        <pc:spChg chg="mod">
          <ac:chgData name="Francisco Ferreira" userId="1802d3aadaec780a" providerId="LiveId" clId="{13ABB94D-C729-4B25-9E9C-5CD67A4FF262}" dt="2023-11-12T16:40:58.442" v="8028" actId="2710"/>
          <ac:spMkLst>
            <pc:docMk/>
            <pc:sldMk cId="244367769" sldId="618"/>
            <ac:spMk id="3" creationId="{8D0E3A11-0EAA-D392-D0A0-BF10B4562E7F}"/>
          </ac:spMkLst>
        </pc:spChg>
      </pc:sldChg>
      <pc:sldChg chg="addSp delSp modSp add mod">
        <pc:chgData name="Francisco Ferreira" userId="1802d3aadaec780a" providerId="LiveId" clId="{13ABB94D-C729-4B25-9E9C-5CD67A4FF262}" dt="2023-11-12T17:02:37.789" v="8865" actId="207"/>
        <pc:sldMkLst>
          <pc:docMk/>
          <pc:sldMk cId="674657955" sldId="619"/>
        </pc:sldMkLst>
        <pc:spChg chg="add mod">
          <ac:chgData name="Francisco Ferreira" userId="1802d3aadaec780a" providerId="LiveId" clId="{13ABB94D-C729-4B25-9E9C-5CD67A4FF262}" dt="2023-11-12T16:56:10.602" v="8579" actId="14100"/>
          <ac:spMkLst>
            <pc:docMk/>
            <pc:sldMk cId="674657955" sldId="619"/>
            <ac:spMk id="3" creationId="{26E2E91F-E5CC-BB39-C70F-4A9793EDCC79}"/>
          </ac:spMkLst>
        </pc:spChg>
        <pc:spChg chg="mod">
          <ac:chgData name="Francisco Ferreira" userId="1802d3aadaec780a" providerId="LiveId" clId="{13ABB94D-C729-4B25-9E9C-5CD67A4FF262}" dt="2023-11-12T17:02:37.789" v="8865" actId="207"/>
          <ac:spMkLst>
            <pc:docMk/>
            <pc:sldMk cId="674657955" sldId="619"/>
            <ac:spMk id="4" creationId="{13E02DDB-8FD2-86E9-B64A-EA7684356A64}"/>
          </ac:spMkLst>
        </pc:spChg>
        <pc:spChg chg="add del mod">
          <ac:chgData name="Francisco Ferreira" userId="1802d3aadaec780a" providerId="LiveId" clId="{13ABB94D-C729-4B25-9E9C-5CD67A4FF262}" dt="2023-11-12T16:57:27.474" v="8583" actId="478"/>
          <ac:spMkLst>
            <pc:docMk/>
            <pc:sldMk cId="674657955" sldId="619"/>
            <ac:spMk id="5" creationId="{604D8F64-9973-468A-0E74-8313853D8F04}"/>
          </ac:spMkLst>
        </pc:spChg>
        <pc:spChg chg="add mod">
          <ac:chgData name="Francisco Ferreira" userId="1802d3aadaec780a" providerId="LiveId" clId="{13ABB94D-C729-4B25-9E9C-5CD67A4FF262}" dt="2023-11-12T16:58:15.354" v="8594" actId="14100"/>
          <ac:spMkLst>
            <pc:docMk/>
            <pc:sldMk cId="674657955" sldId="619"/>
            <ac:spMk id="7" creationId="{A79BB396-57BC-85E5-561B-E6D6754E95B1}"/>
          </ac:spMkLst>
        </pc:spChg>
        <pc:spChg chg="add mod">
          <ac:chgData name="Francisco Ferreira" userId="1802d3aadaec780a" providerId="LiveId" clId="{13ABB94D-C729-4B25-9E9C-5CD67A4FF262}" dt="2023-11-12T16:58:35.755" v="8598" actId="14100"/>
          <ac:spMkLst>
            <pc:docMk/>
            <pc:sldMk cId="674657955" sldId="619"/>
            <ac:spMk id="8" creationId="{35E39B2D-79BB-229D-027B-AA2E9D8571DD}"/>
          </ac:spMkLst>
        </pc:spChg>
        <pc:picChg chg="mod">
          <ac:chgData name="Francisco Ferreira" userId="1802d3aadaec780a" providerId="LiveId" clId="{13ABB94D-C729-4B25-9E9C-5CD67A4FF262}" dt="2023-11-12T16:58:25.268" v="8596" actId="1076"/>
          <ac:picMkLst>
            <pc:docMk/>
            <pc:sldMk cId="674657955" sldId="619"/>
            <ac:picMk id="2" creationId="{B3BBE3EB-1CC4-183A-9861-60AB86135433}"/>
          </ac:picMkLst>
        </pc:picChg>
      </pc:sldChg>
      <pc:sldChg chg="addSp delSp modSp new mod">
        <pc:chgData name="Francisco Ferreira" userId="1802d3aadaec780a" providerId="LiveId" clId="{13ABB94D-C729-4B25-9E9C-5CD67A4FF262}" dt="2023-11-12T17:21:52.957" v="9573" actId="1076"/>
        <pc:sldMkLst>
          <pc:docMk/>
          <pc:sldMk cId="1809792717" sldId="620"/>
        </pc:sldMkLst>
        <pc:spChg chg="mod">
          <ac:chgData name="Francisco Ferreira" userId="1802d3aadaec780a" providerId="LiveId" clId="{13ABB94D-C729-4B25-9E9C-5CD67A4FF262}" dt="2023-11-12T17:04:25.409" v="8904" actId="207"/>
          <ac:spMkLst>
            <pc:docMk/>
            <pc:sldMk cId="1809792717" sldId="620"/>
            <ac:spMk id="2" creationId="{6D7281EA-3B1B-9317-6F95-139DD3F4846F}"/>
          </ac:spMkLst>
        </pc:spChg>
        <pc:spChg chg="del">
          <ac:chgData name="Francisco Ferreira" userId="1802d3aadaec780a" providerId="LiveId" clId="{13ABB94D-C729-4B25-9E9C-5CD67A4FF262}" dt="2023-11-12T17:03:19.977" v="8867"/>
          <ac:spMkLst>
            <pc:docMk/>
            <pc:sldMk cId="1809792717" sldId="620"/>
            <ac:spMk id="3" creationId="{0BE912C5-6CC3-6177-6A4C-F53B3954EBB5}"/>
          </ac:spMkLst>
        </pc:spChg>
        <pc:spChg chg="mod">
          <ac:chgData name="Francisco Ferreira" userId="1802d3aadaec780a" providerId="LiveId" clId="{13ABB94D-C729-4B25-9E9C-5CD67A4FF262}" dt="2023-11-12T17:21:52.957" v="9573" actId="1076"/>
          <ac:spMkLst>
            <pc:docMk/>
            <pc:sldMk cId="1809792717" sldId="620"/>
            <ac:spMk id="4" creationId="{30527DF6-4CDE-025D-C456-B35BBCBD8965}"/>
          </ac:spMkLst>
        </pc:spChg>
        <pc:spChg chg="add mod">
          <ac:chgData name="Francisco Ferreira" userId="1802d3aadaec780a" providerId="LiveId" clId="{13ABB94D-C729-4B25-9E9C-5CD67A4FF262}" dt="2023-11-12T17:03:58.635" v="8872" actId="1076"/>
          <ac:spMkLst>
            <pc:docMk/>
            <pc:sldMk cId="1809792717" sldId="620"/>
            <ac:spMk id="7" creationId="{EE71C2FB-1E4A-0F5E-D3B0-8DB705591585}"/>
          </ac:spMkLst>
        </pc:spChg>
        <pc:picChg chg="add mod">
          <ac:chgData name="Francisco Ferreira" userId="1802d3aadaec780a" providerId="LiveId" clId="{13ABB94D-C729-4B25-9E9C-5CD67A4FF262}" dt="2023-11-12T17:03:54.283" v="8871" actId="1076"/>
          <ac:picMkLst>
            <pc:docMk/>
            <pc:sldMk cId="1809792717" sldId="620"/>
            <ac:picMk id="5" creationId="{4FF75575-F0F2-CD9C-4D2B-AD6524650133}"/>
          </ac:picMkLst>
        </pc:picChg>
      </pc:sldChg>
      <pc:sldChg chg="modSp new mod">
        <pc:chgData name="Francisco Ferreira" userId="1802d3aadaec780a" providerId="LiveId" clId="{13ABB94D-C729-4B25-9E9C-5CD67A4FF262}" dt="2023-11-12T18:00:48.382" v="11090" actId="14100"/>
        <pc:sldMkLst>
          <pc:docMk/>
          <pc:sldMk cId="4133756362" sldId="621"/>
        </pc:sldMkLst>
        <pc:spChg chg="mod">
          <ac:chgData name="Francisco Ferreira" userId="1802d3aadaec780a" providerId="LiveId" clId="{13ABB94D-C729-4B25-9E9C-5CD67A4FF262}" dt="2023-11-12T17:23:38.316" v="9610" actId="207"/>
          <ac:spMkLst>
            <pc:docMk/>
            <pc:sldMk cId="4133756362" sldId="621"/>
            <ac:spMk id="2" creationId="{6632D925-877D-5016-B192-349AAB254D12}"/>
          </ac:spMkLst>
        </pc:spChg>
        <pc:spChg chg="mod">
          <ac:chgData name="Francisco Ferreira" userId="1802d3aadaec780a" providerId="LiveId" clId="{13ABB94D-C729-4B25-9E9C-5CD67A4FF262}" dt="2023-11-12T18:00:48.382" v="11090" actId="14100"/>
          <ac:spMkLst>
            <pc:docMk/>
            <pc:sldMk cId="4133756362" sldId="621"/>
            <ac:spMk id="3" creationId="{1467D36A-948A-652F-2C2B-C66F201AD1A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fhgfe\Dropbox\LACIR%20THEME%201\Road-to-FinalPaper2023-09-15\Figs-Tables\Figure3-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730531279743877E-2"/>
          <c:y val="1.7304870330498427E-2"/>
          <c:w val="0.92880267370424852"/>
          <c:h val="0.89223832383600954"/>
        </c:manualLayout>
      </c:layout>
      <c:lineChart>
        <c:grouping val="standard"/>
        <c:varyColors val="0"/>
        <c:ser>
          <c:idx val="7"/>
          <c:order val="0"/>
          <c:tx>
            <c:strRef>
              <c:f>Gini_data!$AL$605:$AL$606</c:f>
              <c:strCache>
                <c:ptCount val="2"/>
                <c:pt idx="0">
                  <c:v>6.99</c:v>
                </c:pt>
                <c:pt idx="1">
                  <c:v>6.99</c:v>
                </c:pt>
              </c:strCache>
            </c:strRef>
          </c:tx>
          <c:spPr>
            <a:ln>
              <a:noFill/>
              <a:prstDash val="solid"/>
            </a:ln>
          </c:spPr>
          <c:marker>
            <c:symbol val="none"/>
          </c:marker>
          <c:cat>
            <c:numRef>
              <c:f>Gini_data!$E$566:$E$1033</c:f>
              <c:numCache>
                <c:formatCode>0</c:formatCode>
                <c:ptCount val="468"/>
                <c:pt idx="0">
                  <c:v>1958</c:v>
                </c:pt>
                <c:pt idx="1">
                  <c:v>1960</c:v>
                </c:pt>
                <c:pt idx="2">
                  <c:v>1960</c:v>
                </c:pt>
                <c:pt idx="3">
                  <c:v>1960</c:v>
                </c:pt>
                <c:pt idx="4">
                  <c:v>1960</c:v>
                </c:pt>
                <c:pt idx="5">
                  <c:v>1960</c:v>
                </c:pt>
                <c:pt idx="6">
                  <c:v>1960</c:v>
                </c:pt>
                <c:pt idx="7">
                  <c:v>1960</c:v>
                </c:pt>
                <c:pt idx="8">
                  <c:v>1960</c:v>
                </c:pt>
                <c:pt idx="9">
                  <c:v>1960</c:v>
                </c:pt>
                <c:pt idx="10">
                  <c:v>1960</c:v>
                </c:pt>
                <c:pt idx="11">
                  <c:v>1960</c:v>
                </c:pt>
                <c:pt idx="12">
                  <c:v>1960</c:v>
                </c:pt>
                <c:pt idx="13">
                  <c:v>1960</c:v>
                </c:pt>
                <c:pt idx="14">
                  <c:v>1960</c:v>
                </c:pt>
                <c:pt idx="15">
                  <c:v>1970</c:v>
                </c:pt>
                <c:pt idx="16">
                  <c:v>1970</c:v>
                </c:pt>
                <c:pt idx="17">
                  <c:v>1970</c:v>
                </c:pt>
                <c:pt idx="18">
                  <c:v>1970</c:v>
                </c:pt>
                <c:pt idx="19">
                  <c:v>1970</c:v>
                </c:pt>
                <c:pt idx="20">
                  <c:v>1970</c:v>
                </c:pt>
                <c:pt idx="21">
                  <c:v>1970</c:v>
                </c:pt>
                <c:pt idx="22">
                  <c:v>1970</c:v>
                </c:pt>
                <c:pt idx="23">
                  <c:v>1970</c:v>
                </c:pt>
                <c:pt idx="24">
                  <c:v>1970</c:v>
                </c:pt>
                <c:pt idx="25">
                  <c:v>1970</c:v>
                </c:pt>
                <c:pt idx="26">
                  <c:v>1970</c:v>
                </c:pt>
                <c:pt idx="27">
                  <c:v>1972</c:v>
                </c:pt>
                <c:pt idx="28">
                  <c:v>1974</c:v>
                </c:pt>
                <c:pt idx="29">
                  <c:v>1976</c:v>
                </c:pt>
                <c:pt idx="30">
                  <c:v>1976</c:v>
                </c:pt>
                <c:pt idx="31">
                  <c:v>1976</c:v>
                </c:pt>
                <c:pt idx="32">
                  <c:v>1978</c:v>
                </c:pt>
                <c:pt idx="33">
                  <c:v>1979</c:v>
                </c:pt>
                <c:pt idx="34">
                  <c:v>1979</c:v>
                </c:pt>
                <c:pt idx="35">
                  <c:v>1979</c:v>
                </c:pt>
                <c:pt idx="36">
                  <c:v>1979</c:v>
                </c:pt>
                <c:pt idx="37">
                  <c:v>1979</c:v>
                </c:pt>
                <c:pt idx="38">
                  <c:v>1979</c:v>
                </c:pt>
                <c:pt idx="39">
                  <c:v>1980</c:v>
                </c:pt>
                <c:pt idx="40">
                  <c:v>1980</c:v>
                </c:pt>
                <c:pt idx="41">
                  <c:v>1981</c:v>
                </c:pt>
                <c:pt idx="42">
                  <c:v>1981</c:v>
                </c:pt>
                <c:pt idx="43">
                  <c:v>1981</c:v>
                </c:pt>
                <c:pt idx="44">
                  <c:v>1981</c:v>
                </c:pt>
                <c:pt idx="45">
                  <c:v>1981</c:v>
                </c:pt>
                <c:pt idx="46">
                  <c:v>1982</c:v>
                </c:pt>
                <c:pt idx="47">
                  <c:v>1982</c:v>
                </c:pt>
                <c:pt idx="48">
                  <c:v>1982</c:v>
                </c:pt>
                <c:pt idx="49">
                  <c:v>1982</c:v>
                </c:pt>
                <c:pt idx="50">
                  <c:v>1983</c:v>
                </c:pt>
                <c:pt idx="51">
                  <c:v>1983</c:v>
                </c:pt>
                <c:pt idx="52">
                  <c:v>1983</c:v>
                </c:pt>
                <c:pt idx="53">
                  <c:v>1983</c:v>
                </c:pt>
                <c:pt idx="54">
                  <c:v>1983</c:v>
                </c:pt>
                <c:pt idx="55">
                  <c:v>1983</c:v>
                </c:pt>
                <c:pt idx="56">
                  <c:v>1983</c:v>
                </c:pt>
                <c:pt idx="57">
                  <c:v>1984</c:v>
                </c:pt>
                <c:pt idx="58">
                  <c:v>1984</c:v>
                </c:pt>
                <c:pt idx="59">
                  <c:v>1984</c:v>
                </c:pt>
                <c:pt idx="60">
                  <c:v>1984</c:v>
                </c:pt>
                <c:pt idx="61">
                  <c:v>1985</c:v>
                </c:pt>
                <c:pt idx="62">
                  <c:v>1985</c:v>
                </c:pt>
                <c:pt idx="63">
                  <c:v>1985</c:v>
                </c:pt>
                <c:pt idx="64">
                  <c:v>1985</c:v>
                </c:pt>
                <c:pt idx="65">
                  <c:v>1985</c:v>
                </c:pt>
                <c:pt idx="66">
                  <c:v>1985</c:v>
                </c:pt>
                <c:pt idx="67">
                  <c:v>1986</c:v>
                </c:pt>
                <c:pt idx="68">
                  <c:v>1986</c:v>
                </c:pt>
                <c:pt idx="69">
                  <c:v>1986</c:v>
                </c:pt>
                <c:pt idx="70">
                  <c:v>1986</c:v>
                </c:pt>
                <c:pt idx="71">
                  <c:v>1986</c:v>
                </c:pt>
                <c:pt idx="72">
                  <c:v>1987</c:v>
                </c:pt>
                <c:pt idx="73">
                  <c:v>1987</c:v>
                </c:pt>
                <c:pt idx="74">
                  <c:v>1987</c:v>
                </c:pt>
                <c:pt idx="75">
                  <c:v>1987</c:v>
                </c:pt>
                <c:pt idx="76">
                  <c:v>1988</c:v>
                </c:pt>
                <c:pt idx="77">
                  <c:v>1988</c:v>
                </c:pt>
                <c:pt idx="78">
                  <c:v>1988</c:v>
                </c:pt>
                <c:pt idx="79">
                  <c:v>1988</c:v>
                </c:pt>
                <c:pt idx="80">
                  <c:v>1989</c:v>
                </c:pt>
                <c:pt idx="81">
                  <c:v>1989</c:v>
                </c:pt>
                <c:pt idx="82">
                  <c:v>1989</c:v>
                </c:pt>
                <c:pt idx="83">
                  <c:v>1989</c:v>
                </c:pt>
                <c:pt idx="84">
                  <c:v>1989</c:v>
                </c:pt>
                <c:pt idx="85">
                  <c:v>1989</c:v>
                </c:pt>
                <c:pt idx="86">
                  <c:v>1989</c:v>
                </c:pt>
                <c:pt idx="87">
                  <c:v>1989</c:v>
                </c:pt>
                <c:pt idx="88">
                  <c:v>1990</c:v>
                </c:pt>
                <c:pt idx="89">
                  <c:v>1990</c:v>
                </c:pt>
                <c:pt idx="90">
                  <c:v>1990</c:v>
                </c:pt>
                <c:pt idx="91">
                  <c:v>1990</c:v>
                </c:pt>
                <c:pt idx="92">
                  <c:v>1990</c:v>
                </c:pt>
                <c:pt idx="93">
                  <c:v>1990</c:v>
                </c:pt>
                <c:pt idx="94">
                  <c:v>1990</c:v>
                </c:pt>
                <c:pt idx="95">
                  <c:v>1992</c:v>
                </c:pt>
                <c:pt idx="96">
                  <c:v>1992</c:v>
                </c:pt>
                <c:pt idx="97">
                  <c:v>1992</c:v>
                </c:pt>
                <c:pt idx="98">
                  <c:v>1992</c:v>
                </c:pt>
                <c:pt idx="99">
                  <c:v>1992</c:v>
                </c:pt>
                <c:pt idx="100">
                  <c:v>1993</c:v>
                </c:pt>
                <c:pt idx="101">
                  <c:v>1993</c:v>
                </c:pt>
                <c:pt idx="102">
                  <c:v>1993</c:v>
                </c:pt>
                <c:pt idx="103">
                  <c:v>1993</c:v>
                </c:pt>
                <c:pt idx="104">
                  <c:v>1993</c:v>
                </c:pt>
                <c:pt idx="105">
                  <c:v>1993</c:v>
                </c:pt>
                <c:pt idx="106">
                  <c:v>1993</c:v>
                </c:pt>
                <c:pt idx="107">
                  <c:v>1993</c:v>
                </c:pt>
                <c:pt idx="108">
                  <c:v>1993</c:v>
                </c:pt>
                <c:pt idx="109">
                  <c:v>1993</c:v>
                </c:pt>
                <c:pt idx="110">
                  <c:v>1995</c:v>
                </c:pt>
                <c:pt idx="111">
                  <c:v>1995</c:v>
                </c:pt>
                <c:pt idx="112">
                  <c:v>1995</c:v>
                </c:pt>
                <c:pt idx="113">
                  <c:v>1995</c:v>
                </c:pt>
                <c:pt idx="114">
                  <c:v>1995</c:v>
                </c:pt>
                <c:pt idx="115">
                  <c:v>1995</c:v>
                </c:pt>
                <c:pt idx="116">
                  <c:v>1995</c:v>
                </c:pt>
                <c:pt idx="117">
                  <c:v>1995</c:v>
                </c:pt>
                <c:pt idx="118">
                  <c:v>1995</c:v>
                </c:pt>
                <c:pt idx="119">
                  <c:v>1995</c:v>
                </c:pt>
                <c:pt idx="120">
                  <c:v>1996</c:v>
                </c:pt>
                <c:pt idx="121">
                  <c:v>1996</c:v>
                </c:pt>
                <c:pt idx="122">
                  <c:v>1996</c:v>
                </c:pt>
                <c:pt idx="123">
                  <c:v>1996</c:v>
                </c:pt>
                <c:pt idx="124">
                  <c:v>1996</c:v>
                </c:pt>
                <c:pt idx="125">
                  <c:v>1996</c:v>
                </c:pt>
                <c:pt idx="126">
                  <c:v>1996</c:v>
                </c:pt>
                <c:pt idx="127">
                  <c:v>1996</c:v>
                </c:pt>
                <c:pt idx="128">
                  <c:v>1996</c:v>
                </c:pt>
                <c:pt idx="129">
                  <c:v>1996</c:v>
                </c:pt>
                <c:pt idx="130">
                  <c:v>1997</c:v>
                </c:pt>
                <c:pt idx="131">
                  <c:v>1997</c:v>
                </c:pt>
                <c:pt idx="132">
                  <c:v>1997</c:v>
                </c:pt>
                <c:pt idx="133">
                  <c:v>1997</c:v>
                </c:pt>
                <c:pt idx="134">
                  <c:v>1998</c:v>
                </c:pt>
                <c:pt idx="135">
                  <c:v>1998</c:v>
                </c:pt>
                <c:pt idx="136">
                  <c:v>1998</c:v>
                </c:pt>
                <c:pt idx="137">
                  <c:v>1998</c:v>
                </c:pt>
                <c:pt idx="138">
                  <c:v>1999</c:v>
                </c:pt>
                <c:pt idx="139">
                  <c:v>1999</c:v>
                </c:pt>
                <c:pt idx="140">
                  <c:v>1999</c:v>
                </c:pt>
                <c:pt idx="141">
                  <c:v>1999</c:v>
                </c:pt>
                <c:pt idx="142">
                  <c:v>1999</c:v>
                </c:pt>
                <c:pt idx="143">
                  <c:v>1999</c:v>
                </c:pt>
                <c:pt idx="144">
                  <c:v>1999</c:v>
                </c:pt>
                <c:pt idx="145">
                  <c:v>2001</c:v>
                </c:pt>
                <c:pt idx="146">
                  <c:v>2001</c:v>
                </c:pt>
                <c:pt idx="147">
                  <c:v>2001</c:v>
                </c:pt>
                <c:pt idx="148">
                  <c:v>2001</c:v>
                </c:pt>
                <c:pt idx="149">
                  <c:v>2001</c:v>
                </c:pt>
                <c:pt idx="150">
                  <c:v>2001</c:v>
                </c:pt>
                <c:pt idx="151">
                  <c:v>2001</c:v>
                </c:pt>
                <c:pt idx="152">
                  <c:v>2001</c:v>
                </c:pt>
                <c:pt idx="153">
                  <c:v>2001</c:v>
                </c:pt>
                <c:pt idx="154">
                  <c:v>2002</c:v>
                </c:pt>
                <c:pt idx="155">
                  <c:v>2002</c:v>
                </c:pt>
                <c:pt idx="156">
                  <c:v>2002</c:v>
                </c:pt>
                <c:pt idx="157">
                  <c:v>2002</c:v>
                </c:pt>
                <c:pt idx="158">
                  <c:v>2002</c:v>
                </c:pt>
                <c:pt idx="159">
                  <c:v>2002</c:v>
                </c:pt>
                <c:pt idx="160">
                  <c:v>2002</c:v>
                </c:pt>
                <c:pt idx="161">
                  <c:v>2002</c:v>
                </c:pt>
                <c:pt idx="162">
                  <c:v>2002</c:v>
                </c:pt>
                <c:pt idx="163">
                  <c:v>2003</c:v>
                </c:pt>
                <c:pt idx="164">
                  <c:v>2003</c:v>
                </c:pt>
                <c:pt idx="165">
                  <c:v>2003</c:v>
                </c:pt>
                <c:pt idx="166">
                  <c:v>2003</c:v>
                </c:pt>
                <c:pt idx="167">
                  <c:v>2003</c:v>
                </c:pt>
                <c:pt idx="168">
                  <c:v>2003</c:v>
                </c:pt>
                <c:pt idx="169">
                  <c:v>2003</c:v>
                </c:pt>
                <c:pt idx="170">
                  <c:v>2003</c:v>
                </c:pt>
                <c:pt idx="171">
                  <c:v>2003</c:v>
                </c:pt>
                <c:pt idx="172">
                  <c:v>2003</c:v>
                </c:pt>
                <c:pt idx="173">
                  <c:v>2003</c:v>
                </c:pt>
                <c:pt idx="174">
                  <c:v>2003</c:v>
                </c:pt>
                <c:pt idx="175">
                  <c:v>2004</c:v>
                </c:pt>
                <c:pt idx="176">
                  <c:v>2004</c:v>
                </c:pt>
                <c:pt idx="177">
                  <c:v>2004</c:v>
                </c:pt>
                <c:pt idx="178">
                  <c:v>2004</c:v>
                </c:pt>
                <c:pt idx="179">
                  <c:v>2004</c:v>
                </c:pt>
                <c:pt idx="180">
                  <c:v>2004</c:v>
                </c:pt>
                <c:pt idx="181">
                  <c:v>2004</c:v>
                </c:pt>
                <c:pt idx="182">
                  <c:v>2004</c:v>
                </c:pt>
                <c:pt idx="183">
                  <c:v>2004</c:v>
                </c:pt>
                <c:pt idx="184">
                  <c:v>2004</c:v>
                </c:pt>
                <c:pt idx="185">
                  <c:v>2004</c:v>
                </c:pt>
                <c:pt idx="186">
                  <c:v>2005</c:v>
                </c:pt>
                <c:pt idx="187">
                  <c:v>2005</c:v>
                </c:pt>
                <c:pt idx="188">
                  <c:v>2005</c:v>
                </c:pt>
                <c:pt idx="189">
                  <c:v>2005</c:v>
                </c:pt>
                <c:pt idx="190">
                  <c:v>2005</c:v>
                </c:pt>
                <c:pt idx="191">
                  <c:v>2005</c:v>
                </c:pt>
                <c:pt idx="192">
                  <c:v>2005</c:v>
                </c:pt>
                <c:pt idx="193">
                  <c:v>2005</c:v>
                </c:pt>
                <c:pt idx="194">
                  <c:v>2005</c:v>
                </c:pt>
                <c:pt idx="195">
                  <c:v>2006</c:v>
                </c:pt>
                <c:pt idx="196">
                  <c:v>2006</c:v>
                </c:pt>
                <c:pt idx="197">
                  <c:v>2006</c:v>
                </c:pt>
                <c:pt idx="198">
                  <c:v>2006</c:v>
                </c:pt>
                <c:pt idx="199">
                  <c:v>2006</c:v>
                </c:pt>
                <c:pt idx="200">
                  <c:v>2006</c:v>
                </c:pt>
                <c:pt idx="201">
                  <c:v>2006</c:v>
                </c:pt>
                <c:pt idx="202">
                  <c:v>2006</c:v>
                </c:pt>
                <c:pt idx="203">
                  <c:v>2006</c:v>
                </c:pt>
                <c:pt idx="204">
                  <c:v>2006</c:v>
                </c:pt>
                <c:pt idx="205">
                  <c:v>2006</c:v>
                </c:pt>
                <c:pt idx="206">
                  <c:v>2006</c:v>
                </c:pt>
                <c:pt idx="207">
                  <c:v>2006</c:v>
                </c:pt>
                <c:pt idx="208">
                  <c:v>2006</c:v>
                </c:pt>
                <c:pt idx="209">
                  <c:v>2006</c:v>
                </c:pt>
                <c:pt idx="210">
                  <c:v>2006</c:v>
                </c:pt>
                <c:pt idx="211">
                  <c:v>2006</c:v>
                </c:pt>
                <c:pt idx="212">
                  <c:v>2006</c:v>
                </c:pt>
                <c:pt idx="213">
                  <c:v>2006</c:v>
                </c:pt>
                <c:pt idx="214">
                  <c:v>2006</c:v>
                </c:pt>
                <c:pt idx="215">
                  <c:v>2007</c:v>
                </c:pt>
                <c:pt idx="216">
                  <c:v>2007</c:v>
                </c:pt>
                <c:pt idx="217">
                  <c:v>2007</c:v>
                </c:pt>
                <c:pt idx="218">
                  <c:v>2007</c:v>
                </c:pt>
                <c:pt idx="219">
                  <c:v>2007</c:v>
                </c:pt>
                <c:pt idx="220">
                  <c:v>2007</c:v>
                </c:pt>
                <c:pt idx="221">
                  <c:v>2007</c:v>
                </c:pt>
                <c:pt idx="222">
                  <c:v>2007</c:v>
                </c:pt>
                <c:pt idx="223">
                  <c:v>2007</c:v>
                </c:pt>
                <c:pt idx="224">
                  <c:v>2008</c:v>
                </c:pt>
                <c:pt idx="225">
                  <c:v>2008</c:v>
                </c:pt>
                <c:pt idx="226">
                  <c:v>2008</c:v>
                </c:pt>
                <c:pt idx="227">
                  <c:v>2008</c:v>
                </c:pt>
                <c:pt idx="228">
                  <c:v>2008</c:v>
                </c:pt>
                <c:pt idx="229">
                  <c:v>2008</c:v>
                </c:pt>
                <c:pt idx="230">
                  <c:v>2008</c:v>
                </c:pt>
                <c:pt idx="231">
                  <c:v>2008</c:v>
                </c:pt>
                <c:pt idx="232">
                  <c:v>2008</c:v>
                </c:pt>
                <c:pt idx="233">
                  <c:v>2009</c:v>
                </c:pt>
                <c:pt idx="234">
                  <c:v>2009</c:v>
                </c:pt>
                <c:pt idx="235">
                  <c:v>2009</c:v>
                </c:pt>
                <c:pt idx="236">
                  <c:v>2009</c:v>
                </c:pt>
                <c:pt idx="237">
                  <c:v>2009</c:v>
                </c:pt>
                <c:pt idx="238">
                  <c:v>2009</c:v>
                </c:pt>
                <c:pt idx="239">
                  <c:v>2009</c:v>
                </c:pt>
                <c:pt idx="240">
                  <c:v>2009</c:v>
                </c:pt>
                <c:pt idx="241">
                  <c:v>2009</c:v>
                </c:pt>
                <c:pt idx="242">
                  <c:v>2009</c:v>
                </c:pt>
                <c:pt idx="243">
                  <c:v>2009</c:v>
                </c:pt>
                <c:pt idx="244">
                  <c:v>2009</c:v>
                </c:pt>
                <c:pt idx="245">
                  <c:v>2009</c:v>
                </c:pt>
                <c:pt idx="246">
                  <c:v>2009</c:v>
                </c:pt>
                <c:pt idx="247">
                  <c:v>2009</c:v>
                </c:pt>
                <c:pt idx="248">
                  <c:v>2009</c:v>
                </c:pt>
                <c:pt idx="249">
                  <c:v>2009</c:v>
                </c:pt>
                <c:pt idx="250">
                  <c:v>2009</c:v>
                </c:pt>
                <c:pt idx="251">
                  <c:v>2009</c:v>
                </c:pt>
                <c:pt idx="252">
                  <c:v>2009</c:v>
                </c:pt>
                <c:pt idx="253">
                  <c:v>2009</c:v>
                </c:pt>
                <c:pt idx="254">
                  <c:v>2009</c:v>
                </c:pt>
                <c:pt idx="255">
                  <c:v>2009</c:v>
                </c:pt>
                <c:pt idx="256">
                  <c:v>2009</c:v>
                </c:pt>
                <c:pt idx="257">
                  <c:v>2009</c:v>
                </c:pt>
                <c:pt idx="258">
                  <c:v>2011</c:v>
                </c:pt>
                <c:pt idx="259">
                  <c:v>2011</c:v>
                </c:pt>
                <c:pt idx="260">
                  <c:v>2011</c:v>
                </c:pt>
                <c:pt idx="261">
                  <c:v>2011</c:v>
                </c:pt>
                <c:pt idx="262">
                  <c:v>2011</c:v>
                </c:pt>
                <c:pt idx="263">
                  <c:v>2011</c:v>
                </c:pt>
                <c:pt idx="264">
                  <c:v>2011</c:v>
                </c:pt>
                <c:pt idx="265">
                  <c:v>2011</c:v>
                </c:pt>
                <c:pt idx="266">
                  <c:v>2011</c:v>
                </c:pt>
                <c:pt idx="267">
                  <c:v>2011</c:v>
                </c:pt>
                <c:pt idx="268">
                  <c:v>2011</c:v>
                </c:pt>
                <c:pt idx="269">
                  <c:v>2011</c:v>
                </c:pt>
                <c:pt idx="270">
                  <c:v>2011</c:v>
                </c:pt>
                <c:pt idx="271">
                  <c:v>2011</c:v>
                </c:pt>
                <c:pt idx="272">
                  <c:v>2011</c:v>
                </c:pt>
                <c:pt idx="273">
                  <c:v>2011</c:v>
                </c:pt>
                <c:pt idx="274">
                  <c:v>2011</c:v>
                </c:pt>
                <c:pt idx="275">
                  <c:v>2011</c:v>
                </c:pt>
                <c:pt idx="276">
                  <c:v>2011</c:v>
                </c:pt>
                <c:pt idx="277">
                  <c:v>2011</c:v>
                </c:pt>
                <c:pt idx="278">
                  <c:v>2012</c:v>
                </c:pt>
                <c:pt idx="279">
                  <c:v>2012</c:v>
                </c:pt>
                <c:pt idx="280">
                  <c:v>2012</c:v>
                </c:pt>
                <c:pt idx="281">
                  <c:v>2012</c:v>
                </c:pt>
                <c:pt idx="282">
                  <c:v>2012</c:v>
                </c:pt>
                <c:pt idx="283">
                  <c:v>2012</c:v>
                </c:pt>
                <c:pt idx="284">
                  <c:v>2012</c:v>
                </c:pt>
                <c:pt idx="285">
                  <c:v>2012</c:v>
                </c:pt>
                <c:pt idx="286">
                  <c:v>2012</c:v>
                </c:pt>
                <c:pt idx="287">
                  <c:v>2012</c:v>
                </c:pt>
                <c:pt idx="288">
                  <c:v>2012</c:v>
                </c:pt>
                <c:pt idx="289">
                  <c:v>2013</c:v>
                </c:pt>
                <c:pt idx="290">
                  <c:v>2013</c:v>
                </c:pt>
                <c:pt idx="291">
                  <c:v>2013</c:v>
                </c:pt>
                <c:pt idx="292">
                  <c:v>2013</c:v>
                </c:pt>
                <c:pt idx="293">
                  <c:v>2013</c:v>
                </c:pt>
                <c:pt idx="294">
                  <c:v>2013</c:v>
                </c:pt>
                <c:pt idx="295">
                  <c:v>2013</c:v>
                </c:pt>
                <c:pt idx="296">
                  <c:v>2013</c:v>
                </c:pt>
                <c:pt idx="297">
                  <c:v>2013</c:v>
                </c:pt>
                <c:pt idx="298">
                  <c:v>2013</c:v>
                </c:pt>
                <c:pt idx="299">
                  <c:v>2013</c:v>
                </c:pt>
                <c:pt idx="300">
                  <c:v>2013</c:v>
                </c:pt>
                <c:pt idx="301">
                  <c:v>2013</c:v>
                </c:pt>
                <c:pt idx="302">
                  <c:v>2013</c:v>
                </c:pt>
                <c:pt idx="303">
                  <c:v>2013</c:v>
                </c:pt>
                <c:pt idx="304">
                  <c:v>2013</c:v>
                </c:pt>
                <c:pt idx="305">
                  <c:v>2013</c:v>
                </c:pt>
                <c:pt idx="306">
                  <c:v>2013</c:v>
                </c:pt>
                <c:pt idx="307">
                  <c:v>2013</c:v>
                </c:pt>
                <c:pt idx="308">
                  <c:v>2013</c:v>
                </c:pt>
                <c:pt idx="309">
                  <c:v>2013</c:v>
                </c:pt>
                <c:pt idx="310">
                  <c:v>2013</c:v>
                </c:pt>
                <c:pt idx="311">
                  <c:v>2014</c:v>
                </c:pt>
                <c:pt idx="312">
                  <c:v>2014</c:v>
                </c:pt>
                <c:pt idx="313">
                  <c:v>2014</c:v>
                </c:pt>
                <c:pt idx="314">
                  <c:v>2014</c:v>
                </c:pt>
                <c:pt idx="315">
                  <c:v>2014</c:v>
                </c:pt>
                <c:pt idx="316">
                  <c:v>2014</c:v>
                </c:pt>
                <c:pt idx="317">
                  <c:v>2014</c:v>
                </c:pt>
                <c:pt idx="318">
                  <c:v>2014</c:v>
                </c:pt>
                <c:pt idx="319">
                  <c:v>2014</c:v>
                </c:pt>
                <c:pt idx="320">
                  <c:v>2014</c:v>
                </c:pt>
                <c:pt idx="321">
                  <c:v>2014</c:v>
                </c:pt>
                <c:pt idx="322">
                  <c:v>2015</c:v>
                </c:pt>
                <c:pt idx="323">
                  <c:v>2015</c:v>
                </c:pt>
                <c:pt idx="324">
                  <c:v>2015</c:v>
                </c:pt>
                <c:pt idx="325">
                  <c:v>2015</c:v>
                </c:pt>
                <c:pt idx="326">
                  <c:v>2015</c:v>
                </c:pt>
                <c:pt idx="327">
                  <c:v>2015</c:v>
                </c:pt>
                <c:pt idx="328">
                  <c:v>2015</c:v>
                </c:pt>
                <c:pt idx="329">
                  <c:v>2015</c:v>
                </c:pt>
                <c:pt idx="330">
                  <c:v>2016</c:v>
                </c:pt>
                <c:pt idx="331">
                  <c:v>2016</c:v>
                </c:pt>
                <c:pt idx="332">
                  <c:v>2016</c:v>
                </c:pt>
                <c:pt idx="333">
                  <c:v>2016</c:v>
                </c:pt>
                <c:pt idx="334">
                  <c:v>2016</c:v>
                </c:pt>
                <c:pt idx="335">
                  <c:v>2016</c:v>
                </c:pt>
                <c:pt idx="336">
                  <c:v>2016</c:v>
                </c:pt>
                <c:pt idx="337">
                  <c:v>2016</c:v>
                </c:pt>
                <c:pt idx="338">
                  <c:v>2016</c:v>
                </c:pt>
                <c:pt idx="339">
                  <c:v>2016</c:v>
                </c:pt>
                <c:pt idx="340">
                  <c:v>2016</c:v>
                </c:pt>
                <c:pt idx="341">
                  <c:v>2016</c:v>
                </c:pt>
                <c:pt idx="342">
                  <c:v>2016</c:v>
                </c:pt>
                <c:pt idx="343">
                  <c:v>2016</c:v>
                </c:pt>
                <c:pt idx="344">
                  <c:v>2016</c:v>
                </c:pt>
                <c:pt idx="345">
                  <c:v>2016</c:v>
                </c:pt>
                <c:pt idx="346">
                  <c:v>2016</c:v>
                </c:pt>
                <c:pt idx="347">
                  <c:v>2017</c:v>
                </c:pt>
                <c:pt idx="348">
                  <c:v>2017</c:v>
                </c:pt>
                <c:pt idx="349">
                  <c:v>2017</c:v>
                </c:pt>
                <c:pt idx="350">
                  <c:v>2017</c:v>
                </c:pt>
                <c:pt idx="351">
                  <c:v>2017</c:v>
                </c:pt>
                <c:pt idx="352">
                  <c:v>2017</c:v>
                </c:pt>
                <c:pt idx="353">
                  <c:v>2018</c:v>
                </c:pt>
                <c:pt idx="354">
                  <c:v>2018</c:v>
                </c:pt>
                <c:pt idx="355">
                  <c:v>2018</c:v>
                </c:pt>
                <c:pt idx="356">
                  <c:v>2018</c:v>
                </c:pt>
                <c:pt idx="357">
                  <c:v>2018</c:v>
                </c:pt>
                <c:pt idx="358">
                  <c:v>2018</c:v>
                </c:pt>
                <c:pt idx="359">
                  <c:v>2019</c:v>
                </c:pt>
                <c:pt idx="360">
                  <c:v>2019</c:v>
                </c:pt>
                <c:pt idx="361">
                  <c:v>2019</c:v>
                </c:pt>
                <c:pt idx="362">
                  <c:v>2019</c:v>
                </c:pt>
                <c:pt idx="363">
                  <c:v>2019</c:v>
                </c:pt>
                <c:pt idx="364">
                  <c:v>2019</c:v>
                </c:pt>
                <c:pt idx="365">
                  <c:v>2020</c:v>
                </c:pt>
                <c:pt idx="366">
                  <c:v>2020</c:v>
                </c:pt>
                <c:pt idx="367">
                  <c:v>2020</c:v>
                </c:pt>
                <c:pt idx="368">
                  <c:v>2020</c:v>
                </c:pt>
                <c:pt idx="369">
                  <c:v>2020</c:v>
                </c:pt>
                <c:pt idx="370">
                  <c:v>2021</c:v>
                </c:pt>
                <c:pt idx="371">
                  <c:v>2020</c:v>
                </c:pt>
                <c:pt idx="372">
                  <c:v>2020</c:v>
                </c:pt>
                <c:pt idx="373">
                  <c:v>2021</c:v>
                </c:pt>
                <c:pt idx="374">
                  <c:v>2021</c:v>
                </c:pt>
                <c:pt idx="375">
                  <c:v>2021</c:v>
                </c:pt>
                <c:pt idx="376" formatCode="General">
                  <c:v>1992</c:v>
                </c:pt>
                <c:pt idx="377" formatCode="General">
                  <c:v>1993</c:v>
                </c:pt>
                <c:pt idx="378" formatCode="General">
                  <c:v>1994</c:v>
                </c:pt>
                <c:pt idx="379" formatCode="General">
                  <c:v>1995</c:v>
                </c:pt>
                <c:pt idx="380" formatCode="General">
                  <c:v>1996</c:v>
                </c:pt>
                <c:pt idx="381" formatCode="General">
                  <c:v>1997</c:v>
                </c:pt>
                <c:pt idx="382" formatCode="General">
                  <c:v>1998</c:v>
                </c:pt>
                <c:pt idx="383" formatCode="General">
                  <c:v>1999</c:v>
                </c:pt>
                <c:pt idx="384" formatCode="General">
                  <c:v>2000</c:v>
                </c:pt>
                <c:pt idx="385" formatCode="General">
                  <c:v>2001</c:v>
                </c:pt>
                <c:pt idx="386" formatCode="General">
                  <c:v>2002</c:v>
                </c:pt>
                <c:pt idx="387" formatCode="General">
                  <c:v>2003</c:v>
                </c:pt>
                <c:pt idx="388" formatCode="General">
                  <c:v>2004</c:v>
                </c:pt>
                <c:pt idx="389" formatCode="General">
                  <c:v>2005</c:v>
                </c:pt>
                <c:pt idx="390" formatCode="General">
                  <c:v>2006</c:v>
                </c:pt>
                <c:pt idx="391" formatCode="General">
                  <c:v>2007</c:v>
                </c:pt>
                <c:pt idx="392" formatCode="General">
                  <c:v>2008</c:v>
                </c:pt>
                <c:pt idx="393" formatCode="General">
                  <c:v>2009</c:v>
                </c:pt>
                <c:pt idx="394" formatCode="General">
                  <c:v>2010</c:v>
                </c:pt>
                <c:pt idx="395" formatCode="General">
                  <c:v>2011</c:v>
                </c:pt>
                <c:pt idx="396" formatCode="General">
                  <c:v>2012</c:v>
                </c:pt>
                <c:pt idx="397" formatCode="General">
                  <c:v>2013</c:v>
                </c:pt>
                <c:pt idx="398" formatCode="General">
                  <c:v>2014</c:v>
                </c:pt>
                <c:pt idx="399" formatCode="General">
                  <c:v>2015</c:v>
                </c:pt>
                <c:pt idx="400" formatCode="General">
                  <c:v>2016</c:v>
                </c:pt>
                <c:pt idx="401" formatCode="General">
                  <c:v>2017</c:v>
                </c:pt>
                <c:pt idx="402" formatCode="General">
                  <c:v>2018</c:v>
                </c:pt>
                <c:pt idx="403" formatCode="General">
                  <c:v>2019</c:v>
                </c:pt>
                <c:pt idx="404" formatCode="General">
                  <c:v>2020</c:v>
                </c:pt>
                <c:pt idx="405" formatCode="General">
                  <c:v>2000</c:v>
                </c:pt>
                <c:pt idx="406" formatCode="General">
                  <c:v>2001</c:v>
                </c:pt>
                <c:pt idx="407" formatCode="General">
                  <c:v>2002</c:v>
                </c:pt>
                <c:pt idx="408" formatCode="General">
                  <c:v>2003</c:v>
                </c:pt>
                <c:pt idx="409" formatCode="General">
                  <c:v>2004</c:v>
                </c:pt>
                <c:pt idx="410" formatCode="General">
                  <c:v>2005</c:v>
                </c:pt>
                <c:pt idx="411" formatCode="General">
                  <c:v>2006</c:v>
                </c:pt>
                <c:pt idx="412" formatCode="General">
                  <c:v>2007</c:v>
                </c:pt>
                <c:pt idx="413" formatCode="General">
                  <c:v>2008</c:v>
                </c:pt>
                <c:pt idx="414" formatCode="General">
                  <c:v>2009</c:v>
                </c:pt>
                <c:pt idx="415" formatCode="General">
                  <c:v>2010</c:v>
                </c:pt>
                <c:pt idx="416" formatCode="General">
                  <c:v>2011</c:v>
                </c:pt>
                <c:pt idx="417" formatCode="General">
                  <c:v>2012</c:v>
                </c:pt>
                <c:pt idx="418" formatCode="General">
                  <c:v>2013</c:v>
                </c:pt>
                <c:pt idx="419" formatCode="General">
                  <c:v>2014</c:v>
                </c:pt>
                <c:pt idx="420" formatCode="General">
                  <c:v>2015</c:v>
                </c:pt>
                <c:pt idx="421" formatCode="General">
                  <c:v>2016</c:v>
                </c:pt>
                <c:pt idx="422" formatCode="General">
                  <c:v>2017</c:v>
                </c:pt>
                <c:pt idx="423" formatCode="General">
                  <c:v>2018</c:v>
                </c:pt>
                <c:pt idx="424" formatCode="General">
                  <c:v>2019</c:v>
                </c:pt>
                <c:pt idx="425" formatCode="General">
                  <c:v>2020</c:v>
                </c:pt>
                <c:pt idx="426" formatCode="General">
                  <c:v>2000</c:v>
                </c:pt>
                <c:pt idx="427" formatCode="General">
                  <c:v>2001</c:v>
                </c:pt>
                <c:pt idx="428" formatCode="General">
                  <c:v>2002</c:v>
                </c:pt>
                <c:pt idx="429" formatCode="General">
                  <c:v>2003</c:v>
                </c:pt>
                <c:pt idx="430" formatCode="General">
                  <c:v>2004</c:v>
                </c:pt>
                <c:pt idx="431" formatCode="General">
                  <c:v>2005</c:v>
                </c:pt>
                <c:pt idx="432" formatCode="General">
                  <c:v>2006</c:v>
                </c:pt>
                <c:pt idx="433" formatCode="General">
                  <c:v>2007</c:v>
                </c:pt>
                <c:pt idx="434" formatCode="General">
                  <c:v>2008</c:v>
                </c:pt>
                <c:pt idx="435" formatCode="General">
                  <c:v>2009</c:v>
                </c:pt>
                <c:pt idx="436" formatCode="General">
                  <c:v>2010</c:v>
                </c:pt>
                <c:pt idx="437" formatCode="General">
                  <c:v>2011</c:v>
                </c:pt>
                <c:pt idx="438" formatCode="General">
                  <c:v>2012</c:v>
                </c:pt>
                <c:pt idx="439" formatCode="General">
                  <c:v>2013</c:v>
                </c:pt>
                <c:pt idx="440" formatCode="General">
                  <c:v>2014</c:v>
                </c:pt>
                <c:pt idx="441" formatCode="General">
                  <c:v>2015</c:v>
                </c:pt>
                <c:pt idx="442" formatCode="General">
                  <c:v>2016</c:v>
                </c:pt>
                <c:pt idx="443" formatCode="General">
                  <c:v>2017</c:v>
                </c:pt>
                <c:pt idx="444" formatCode="General">
                  <c:v>2018</c:v>
                </c:pt>
                <c:pt idx="445" formatCode="General">
                  <c:v>2019</c:v>
                </c:pt>
                <c:pt idx="446" formatCode="General">
                  <c:v>2020</c:v>
                </c:pt>
                <c:pt idx="447" formatCode="General">
                  <c:v>2000</c:v>
                </c:pt>
                <c:pt idx="448" formatCode="General">
                  <c:v>2001</c:v>
                </c:pt>
                <c:pt idx="449" formatCode="General">
                  <c:v>2002</c:v>
                </c:pt>
                <c:pt idx="450" formatCode="General">
                  <c:v>2003</c:v>
                </c:pt>
                <c:pt idx="451" formatCode="General">
                  <c:v>2004</c:v>
                </c:pt>
                <c:pt idx="452" formatCode="General">
                  <c:v>2005</c:v>
                </c:pt>
                <c:pt idx="453" formatCode="General">
                  <c:v>2006</c:v>
                </c:pt>
                <c:pt idx="454" formatCode="General">
                  <c:v>2007</c:v>
                </c:pt>
                <c:pt idx="455" formatCode="General">
                  <c:v>2008</c:v>
                </c:pt>
                <c:pt idx="456" formatCode="General">
                  <c:v>2009</c:v>
                </c:pt>
                <c:pt idx="457" formatCode="General">
                  <c:v>2010</c:v>
                </c:pt>
                <c:pt idx="458" formatCode="General">
                  <c:v>2011</c:v>
                </c:pt>
                <c:pt idx="459" formatCode="General">
                  <c:v>2012</c:v>
                </c:pt>
                <c:pt idx="460" formatCode="General">
                  <c:v>2013</c:v>
                </c:pt>
                <c:pt idx="461" formatCode="General">
                  <c:v>2014</c:v>
                </c:pt>
                <c:pt idx="462" formatCode="General">
                  <c:v>2015</c:v>
                </c:pt>
                <c:pt idx="463" formatCode="General">
                  <c:v>2016</c:v>
                </c:pt>
                <c:pt idx="464" formatCode="General">
                  <c:v>2017</c:v>
                </c:pt>
                <c:pt idx="465" formatCode="General">
                  <c:v>2018</c:v>
                </c:pt>
                <c:pt idx="466" formatCode="General">
                  <c:v>2019</c:v>
                </c:pt>
                <c:pt idx="467" formatCode="General">
                  <c:v>2020</c:v>
                </c:pt>
              </c:numCache>
            </c:numRef>
          </c:cat>
          <c:val>
            <c:numRef>
              <c:f>Gini_data!$AS$566:$AS$1033</c:f>
              <c:numCache>
                <c:formatCode>General</c:formatCode>
                <c:ptCount val="468"/>
                <c:pt idx="0">
                  <c:v>#N/A</c:v>
                </c:pt>
                <c:pt idx="1">
                  <c:v>68.900000000000006</c:v>
                </c:pt>
                <c:pt idx="2">
                  <c:v>68.900000000000006</c:v>
                </c:pt>
                <c:pt idx="3">
                  <c:v>68.900000000000006</c:v>
                </c:pt>
                <c:pt idx="4">
                  <c:v>68.900000000000006</c:v>
                </c:pt>
                <c:pt idx="5">
                  <c:v>68.900000000000006</c:v>
                </c:pt>
                <c:pt idx="6">
                  <c:v>68.900000000000006</c:v>
                </c:pt>
                <c:pt idx="7">
                  <c:v>68.900000000000006</c:v>
                </c:pt>
                <c:pt idx="8">
                  <c:v>68.900000000000006</c:v>
                </c:pt>
                <c:pt idx="9">
                  <c:v>68.900000000000006</c:v>
                </c:pt>
                <c:pt idx="10">
                  <c:v>68.900000000000006</c:v>
                </c:pt>
                <c:pt idx="11">
                  <c:v>68.900000000000006</c:v>
                </c:pt>
                <c:pt idx="12">
                  <c:v>68.900000000000006</c:v>
                </c:pt>
                <c:pt idx="13">
                  <c:v>68.900000000000006</c:v>
                </c:pt>
                <c:pt idx="14">
                  <c:v>68.900000000000006</c:v>
                </c:pt>
                <c:pt idx="15">
                  <c:v>64.7</c:v>
                </c:pt>
                <c:pt idx="16">
                  <c:v>64.7</c:v>
                </c:pt>
                <c:pt idx="17">
                  <c:v>64.7</c:v>
                </c:pt>
                <c:pt idx="18">
                  <c:v>64.7</c:v>
                </c:pt>
                <c:pt idx="19">
                  <c:v>64.7</c:v>
                </c:pt>
                <c:pt idx="20">
                  <c:v>64.7</c:v>
                </c:pt>
                <c:pt idx="21">
                  <c:v>64.7</c:v>
                </c:pt>
                <c:pt idx="22">
                  <c:v>64.7</c:v>
                </c:pt>
                <c:pt idx="23">
                  <c:v>64.7</c:v>
                </c:pt>
                <c:pt idx="24">
                  <c:v>64.7</c:v>
                </c:pt>
                <c:pt idx="25">
                  <c:v>64.7</c:v>
                </c:pt>
                <c:pt idx="26">
                  <c:v>64.7</c:v>
                </c:pt>
                <c:pt idx="27">
                  <c:v>#N/A</c:v>
                </c:pt>
                <c:pt idx="28">
                  <c:v>#N/A</c:v>
                </c:pt>
                <c:pt idx="29">
                  <c:v>60</c:v>
                </c:pt>
                <c:pt idx="30">
                  <c:v>60</c:v>
                </c:pt>
                <c:pt idx="31">
                  <c:v>60</c:v>
                </c:pt>
                <c:pt idx="32">
                  <c:v>#N/A</c:v>
                </c:pt>
                <c:pt idx="33">
                  <c:v>59.4</c:v>
                </c:pt>
                <c:pt idx="34">
                  <c:v>59.4</c:v>
                </c:pt>
                <c:pt idx="35">
                  <c:v>59.4</c:v>
                </c:pt>
                <c:pt idx="36">
                  <c:v>59.4</c:v>
                </c:pt>
                <c:pt idx="37">
                  <c:v>59.4</c:v>
                </c:pt>
                <c:pt idx="38">
                  <c:v>59.4</c:v>
                </c:pt>
                <c:pt idx="39">
                  <c:v>59</c:v>
                </c:pt>
                <c:pt idx="40">
                  <c:v>59</c:v>
                </c:pt>
                <c:pt idx="41">
                  <c:v>57.93</c:v>
                </c:pt>
                <c:pt idx="42">
                  <c:v>57.93</c:v>
                </c:pt>
                <c:pt idx="43">
                  <c:v>57.93</c:v>
                </c:pt>
                <c:pt idx="44">
                  <c:v>57.93</c:v>
                </c:pt>
                <c:pt idx="45">
                  <c:v>57.93</c:v>
                </c:pt>
                <c:pt idx="46">
                  <c:v>58.42</c:v>
                </c:pt>
                <c:pt idx="47">
                  <c:v>58.42</c:v>
                </c:pt>
                <c:pt idx="48">
                  <c:v>58.42</c:v>
                </c:pt>
                <c:pt idx="49">
                  <c:v>58.42</c:v>
                </c:pt>
                <c:pt idx="50">
                  <c:v>58.99</c:v>
                </c:pt>
                <c:pt idx="51">
                  <c:v>58.99</c:v>
                </c:pt>
                <c:pt idx="52">
                  <c:v>58.99</c:v>
                </c:pt>
                <c:pt idx="53">
                  <c:v>58.99</c:v>
                </c:pt>
                <c:pt idx="54">
                  <c:v>58.99</c:v>
                </c:pt>
                <c:pt idx="55">
                  <c:v>58.99</c:v>
                </c:pt>
                <c:pt idx="56">
                  <c:v>58.99</c:v>
                </c:pt>
                <c:pt idx="57">
                  <c:v>58.38</c:v>
                </c:pt>
                <c:pt idx="58">
                  <c:v>58.38</c:v>
                </c:pt>
                <c:pt idx="59">
                  <c:v>58.38</c:v>
                </c:pt>
                <c:pt idx="60">
                  <c:v>58.38</c:v>
                </c:pt>
                <c:pt idx="61">
                  <c:v>59.2</c:v>
                </c:pt>
                <c:pt idx="62">
                  <c:v>59.2</c:v>
                </c:pt>
                <c:pt idx="63">
                  <c:v>59.2</c:v>
                </c:pt>
                <c:pt idx="64">
                  <c:v>59.2</c:v>
                </c:pt>
                <c:pt idx="65">
                  <c:v>59.2</c:v>
                </c:pt>
                <c:pt idx="66">
                  <c:v>59.2</c:v>
                </c:pt>
                <c:pt idx="67">
                  <c:v>58.46</c:v>
                </c:pt>
                <c:pt idx="68">
                  <c:v>58.46</c:v>
                </c:pt>
                <c:pt idx="69">
                  <c:v>58.46</c:v>
                </c:pt>
                <c:pt idx="70">
                  <c:v>58.46</c:v>
                </c:pt>
                <c:pt idx="71">
                  <c:v>58.46</c:v>
                </c:pt>
                <c:pt idx="72">
                  <c:v>59.69</c:v>
                </c:pt>
                <c:pt idx="73">
                  <c:v>59.69</c:v>
                </c:pt>
                <c:pt idx="74">
                  <c:v>59.69</c:v>
                </c:pt>
                <c:pt idx="75">
                  <c:v>59.69</c:v>
                </c:pt>
                <c:pt idx="76">
                  <c:v>61.43</c:v>
                </c:pt>
                <c:pt idx="77">
                  <c:v>61.43</c:v>
                </c:pt>
                <c:pt idx="78">
                  <c:v>61.43</c:v>
                </c:pt>
                <c:pt idx="79">
                  <c:v>61.43</c:v>
                </c:pt>
                <c:pt idx="80">
                  <c:v>63.300000000000004</c:v>
                </c:pt>
                <c:pt idx="81">
                  <c:v>63.300000000000004</c:v>
                </c:pt>
                <c:pt idx="82">
                  <c:v>63.300000000000004</c:v>
                </c:pt>
                <c:pt idx="83">
                  <c:v>63.300000000000004</c:v>
                </c:pt>
                <c:pt idx="84">
                  <c:v>63.300000000000004</c:v>
                </c:pt>
                <c:pt idx="85">
                  <c:v>63.300000000000004</c:v>
                </c:pt>
                <c:pt idx="86">
                  <c:v>63.300000000000004</c:v>
                </c:pt>
                <c:pt idx="87">
                  <c:v>63.300000000000004</c:v>
                </c:pt>
                <c:pt idx="88">
                  <c:v>62.7</c:v>
                </c:pt>
                <c:pt idx="89">
                  <c:v>62.7</c:v>
                </c:pt>
                <c:pt idx="90">
                  <c:v>62.7</c:v>
                </c:pt>
                <c:pt idx="91">
                  <c:v>62.7</c:v>
                </c:pt>
                <c:pt idx="92">
                  <c:v>62.7</c:v>
                </c:pt>
                <c:pt idx="93">
                  <c:v>62.7</c:v>
                </c:pt>
                <c:pt idx="94">
                  <c:v>62.7</c:v>
                </c:pt>
                <c:pt idx="100">
                  <c:v>62.1</c:v>
                </c:pt>
                <c:pt idx="101">
                  <c:v>62.1</c:v>
                </c:pt>
                <c:pt idx="102">
                  <c:v>62.1</c:v>
                </c:pt>
                <c:pt idx="103">
                  <c:v>62.1</c:v>
                </c:pt>
                <c:pt idx="104">
                  <c:v>62.1</c:v>
                </c:pt>
                <c:pt idx="105">
                  <c:v>62.1</c:v>
                </c:pt>
                <c:pt idx="106">
                  <c:v>62.1</c:v>
                </c:pt>
                <c:pt idx="107">
                  <c:v>62.1</c:v>
                </c:pt>
                <c:pt idx="108">
                  <c:v>62.1</c:v>
                </c:pt>
                <c:pt idx="109">
                  <c:v>62.1</c:v>
                </c:pt>
                <c:pt idx="110">
                  <c:v>62.9</c:v>
                </c:pt>
                <c:pt idx="111">
                  <c:v>62.9</c:v>
                </c:pt>
                <c:pt idx="112">
                  <c:v>62.9</c:v>
                </c:pt>
                <c:pt idx="113">
                  <c:v>62.9</c:v>
                </c:pt>
                <c:pt idx="114">
                  <c:v>62.9</c:v>
                </c:pt>
                <c:pt idx="115">
                  <c:v>62.9</c:v>
                </c:pt>
                <c:pt idx="116">
                  <c:v>62.9</c:v>
                </c:pt>
                <c:pt idx="117">
                  <c:v>62.9</c:v>
                </c:pt>
                <c:pt idx="118">
                  <c:v>62.9</c:v>
                </c:pt>
                <c:pt idx="119">
                  <c:v>62.9</c:v>
                </c:pt>
                <c:pt idx="120">
                  <c:v>63.7</c:v>
                </c:pt>
                <c:pt idx="121">
                  <c:v>63.7</c:v>
                </c:pt>
                <c:pt idx="122">
                  <c:v>63.7</c:v>
                </c:pt>
                <c:pt idx="123">
                  <c:v>63.7</c:v>
                </c:pt>
                <c:pt idx="124">
                  <c:v>63.7</c:v>
                </c:pt>
                <c:pt idx="125">
                  <c:v>63.7</c:v>
                </c:pt>
                <c:pt idx="126">
                  <c:v>63.7</c:v>
                </c:pt>
                <c:pt idx="127">
                  <c:v>63.7</c:v>
                </c:pt>
                <c:pt idx="128">
                  <c:v>63.7</c:v>
                </c:pt>
                <c:pt idx="129">
                  <c:v>63.7</c:v>
                </c:pt>
                <c:pt idx="138">
                  <c:v>64</c:v>
                </c:pt>
                <c:pt idx="139">
                  <c:v>64</c:v>
                </c:pt>
                <c:pt idx="140">
                  <c:v>64</c:v>
                </c:pt>
                <c:pt idx="141">
                  <c:v>64</c:v>
                </c:pt>
                <c:pt idx="142">
                  <c:v>64</c:v>
                </c:pt>
                <c:pt idx="143">
                  <c:v>64</c:v>
                </c:pt>
                <c:pt idx="144">
                  <c:v>64</c:v>
                </c:pt>
                <c:pt idx="145">
                  <c:v>63.9</c:v>
                </c:pt>
                <c:pt idx="146">
                  <c:v>63.9</c:v>
                </c:pt>
                <c:pt idx="147">
                  <c:v>63.9</c:v>
                </c:pt>
                <c:pt idx="148">
                  <c:v>63.9</c:v>
                </c:pt>
                <c:pt idx="149">
                  <c:v>63.9</c:v>
                </c:pt>
                <c:pt idx="150">
                  <c:v>63.9</c:v>
                </c:pt>
                <c:pt idx="151">
                  <c:v>63.9</c:v>
                </c:pt>
                <c:pt idx="152">
                  <c:v>63.9</c:v>
                </c:pt>
                <c:pt idx="153">
                  <c:v>63.9</c:v>
                </c:pt>
                <c:pt idx="154">
                  <c:v>63.4</c:v>
                </c:pt>
                <c:pt idx="155">
                  <c:v>63.4</c:v>
                </c:pt>
                <c:pt idx="156">
                  <c:v>63.4</c:v>
                </c:pt>
                <c:pt idx="157">
                  <c:v>63.4</c:v>
                </c:pt>
                <c:pt idx="158">
                  <c:v>63.4</c:v>
                </c:pt>
                <c:pt idx="159">
                  <c:v>63.4</c:v>
                </c:pt>
                <c:pt idx="160">
                  <c:v>63.4</c:v>
                </c:pt>
                <c:pt idx="161">
                  <c:v>63.4</c:v>
                </c:pt>
                <c:pt idx="162">
                  <c:v>63.4</c:v>
                </c:pt>
                <c:pt idx="163">
                  <c:v>62.1</c:v>
                </c:pt>
                <c:pt idx="164">
                  <c:v>62.1</c:v>
                </c:pt>
                <c:pt idx="165">
                  <c:v>62.1</c:v>
                </c:pt>
                <c:pt idx="166">
                  <c:v>62.1</c:v>
                </c:pt>
                <c:pt idx="167">
                  <c:v>62.1</c:v>
                </c:pt>
                <c:pt idx="168">
                  <c:v>62.1</c:v>
                </c:pt>
                <c:pt idx="169">
                  <c:v>62.1</c:v>
                </c:pt>
                <c:pt idx="170">
                  <c:v>62.1</c:v>
                </c:pt>
                <c:pt idx="171">
                  <c:v>62.1</c:v>
                </c:pt>
                <c:pt idx="172">
                  <c:v>62.1</c:v>
                </c:pt>
                <c:pt idx="173">
                  <c:v>62.1</c:v>
                </c:pt>
                <c:pt idx="174">
                  <c:v>62.1</c:v>
                </c:pt>
                <c:pt idx="175">
                  <c:v>61.2</c:v>
                </c:pt>
                <c:pt idx="176">
                  <c:v>61.2</c:v>
                </c:pt>
                <c:pt idx="177">
                  <c:v>61.2</c:v>
                </c:pt>
                <c:pt idx="178">
                  <c:v>61.2</c:v>
                </c:pt>
                <c:pt idx="179">
                  <c:v>61.2</c:v>
                </c:pt>
                <c:pt idx="180">
                  <c:v>61.2</c:v>
                </c:pt>
                <c:pt idx="181">
                  <c:v>61.2</c:v>
                </c:pt>
                <c:pt idx="182">
                  <c:v>61.2</c:v>
                </c:pt>
                <c:pt idx="183">
                  <c:v>61.2</c:v>
                </c:pt>
                <c:pt idx="184">
                  <c:v>61.2</c:v>
                </c:pt>
                <c:pt idx="185">
                  <c:v>61.2</c:v>
                </c:pt>
                <c:pt idx="186">
                  <c:v>61.300000000000004</c:v>
                </c:pt>
                <c:pt idx="187">
                  <c:v>61.300000000000004</c:v>
                </c:pt>
                <c:pt idx="188">
                  <c:v>61.300000000000004</c:v>
                </c:pt>
                <c:pt idx="189">
                  <c:v>61.300000000000004</c:v>
                </c:pt>
                <c:pt idx="190">
                  <c:v>61.300000000000004</c:v>
                </c:pt>
                <c:pt idx="191">
                  <c:v>61.300000000000004</c:v>
                </c:pt>
                <c:pt idx="192">
                  <c:v>61.300000000000004</c:v>
                </c:pt>
                <c:pt idx="193">
                  <c:v>61.300000000000004</c:v>
                </c:pt>
                <c:pt idx="194">
                  <c:v>61.300000000000004</c:v>
                </c:pt>
                <c:pt idx="195">
                  <c:v>60.5</c:v>
                </c:pt>
                <c:pt idx="196">
                  <c:v>60.5</c:v>
                </c:pt>
                <c:pt idx="197">
                  <c:v>60.5</c:v>
                </c:pt>
                <c:pt idx="198">
                  <c:v>60.5</c:v>
                </c:pt>
                <c:pt idx="199">
                  <c:v>60.5</c:v>
                </c:pt>
                <c:pt idx="200">
                  <c:v>60.5</c:v>
                </c:pt>
                <c:pt idx="201">
                  <c:v>60.5</c:v>
                </c:pt>
                <c:pt idx="202">
                  <c:v>60.5</c:v>
                </c:pt>
                <c:pt idx="203">
                  <c:v>60.5</c:v>
                </c:pt>
                <c:pt idx="204">
                  <c:v>60.5</c:v>
                </c:pt>
                <c:pt idx="205">
                  <c:v>60.5</c:v>
                </c:pt>
                <c:pt idx="206">
                  <c:v>60.5</c:v>
                </c:pt>
                <c:pt idx="207">
                  <c:v>60.5</c:v>
                </c:pt>
                <c:pt idx="208">
                  <c:v>60.5</c:v>
                </c:pt>
                <c:pt idx="209">
                  <c:v>60.5</c:v>
                </c:pt>
                <c:pt idx="210">
                  <c:v>60.5</c:v>
                </c:pt>
                <c:pt idx="211">
                  <c:v>60.5</c:v>
                </c:pt>
                <c:pt idx="212">
                  <c:v>60.5</c:v>
                </c:pt>
                <c:pt idx="213">
                  <c:v>60.5</c:v>
                </c:pt>
                <c:pt idx="214">
                  <c:v>60.5</c:v>
                </c:pt>
                <c:pt idx="215">
                  <c:v>59</c:v>
                </c:pt>
                <c:pt idx="216">
                  <c:v>59</c:v>
                </c:pt>
                <c:pt idx="217">
                  <c:v>59</c:v>
                </c:pt>
                <c:pt idx="218">
                  <c:v>59</c:v>
                </c:pt>
                <c:pt idx="219">
                  <c:v>59</c:v>
                </c:pt>
                <c:pt idx="220">
                  <c:v>59</c:v>
                </c:pt>
                <c:pt idx="221">
                  <c:v>59</c:v>
                </c:pt>
                <c:pt idx="222">
                  <c:v>59</c:v>
                </c:pt>
                <c:pt idx="223">
                  <c:v>59</c:v>
                </c:pt>
                <c:pt idx="224">
                  <c:v>59.4</c:v>
                </c:pt>
                <c:pt idx="225">
                  <c:v>59.4</c:v>
                </c:pt>
                <c:pt idx="226">
                  <c:v>59.4</c:v>
                </c:pt>
                <c:pt idx="227">
                  <c:v>59.4</c:v>
                </c:pt>
                <c:pt idx="228">
                  <c:v>59.4</c:v>
                </c:pt>
                <c:pt idx="229">
                  <c:v>59.4</c:v>
                </c:pt>
                <c:pt idx="230">
                  <c:v>59.4</c:v>
                </c:pt>
                <c:pt idx="231">
                  <c:v>59.4</c:v>
                </c:pt>
                <c:pt idx="232">
                  <c:v>59.4</c:v>
                </c:pt>
                <c:pt idx="233">
                  <c:v>57.9</c:v>
                </c:pt>
                <c:pt idx="234">
                  <c:v>57.9</c:v>
                </c:pt>
                <c:pt idx="235">
                  <c:v>57.9</c:v>
                </c:pt>
                <c:pt idx="236">
                  <c:v>57.9</c:v>
                </c:pt>
                <c:pt idx="237">
                  <c:v>57.9</c:v>
                </c:pt>
                <c:pt idx="238">
                  <c:v>57.9</c:v>
                </c:pt>
                <c:pt idx="239">
                  <c:v>57.9</c:v>
                </c:pt>
                <c:pt idx="240">
                  <c:v>57.9</c:v>
                </c:pt>
                <c:pt idx="241">
                  <c:v>57.9</c:v>
                </c:pt>
                <c:pt idx="242">
                  <c:v>57.9</c:v>
                </c:pt>
                <c:pt idx="243">
                  <c:v>57.9</c:v>
                </c:pt>
                <c:pt idx="244">
                  <c:v>57.9</c:v>
                </c:pt>
                <c:pt idx="245">
                  <c:v>57.9</c:v>
                </c:pt>
                <c:pt idx="246">
                  <c:v>57.9</c:v>
                </c:pt>
                <c:pt idx="247">
                  <c:v>57.9</c:v>
                </c:pt>
                <c:pt idx="248">
                  <c:v>57.9</c:v>
                </c:pt>
                <c:pt idx="249">
                  <c:v>57.9</c:v>
                </c:pt>
                <c:pt idx="250">
                  <c:v>57.9</c:v>
                </c:pt>
                <c:pt idx="251">
                  <c:v>57.9</c:v>
                </c:pt>
                <c:pt idx="252">
                  <c:v>57.9</c:v>
                </c:pt>
                <c:pt idx="253">
                  <c:v>57.9</c:v>
                </c:pt>
                <c:pt idx="254">
                  <c:v>57.9</c:v>
                </c:pt>
                <c:pt idx="255">
                  <c:v>57.9</c:v>
                </c:pt>
                <c:pt idx="256">
                  <c:v>57.9</c:v>
                </c:pt>
                <c:pt idx="257">
                  <c:v>57.9</c:v>
                </c:pt>
                <c:pt idx="258">
                  <c:v>57.9</c:v>
                </c:pt>
                <c:pt idx="259">
                  <c:v>57.9</c:v>
                </c:pt>
                <c:pt idx="260">
                  <c:v>57.9</c:v>
                </c:pt>
                <c:pt idx="261">
                  <c:v>57.9</c:v>
                </c:pt>
                <c:pt idx="262">
                  <c:v>57.9</c:v>
                </c:pt>
                <c:pt idx="263">
                  <c:v>57.9</c:v>
                </c:pt>
                <c:pt idx="264">
                  <c:v>57.9</c:v>
                </c:pt>
                <c:pt idx="265">
                  <c:v>57.9</c:v>
                </c:pt>
                <c:pt idx="266">
                  <c:v>57.9</c:v>
                </c:pt>
                <c:pt idx="267">
                  <c:v>57.9</c:v>
                </c:pt>
                <c:pt idx="268">
                  <c:v>57.9</c:v>
                </c:pt>
                <c:pt idx="269">
                  <c:v>57.9</c:v>
                </c:pt>
                <c:pt idx="270">
                  <c:v>57.9</c:v>
                </c:pt>
                <c:pt idx="271">
                  <c:v>57.9</c:v>
                </c:pt>
                <c:pt idx="272">
                  <c:v>57.9</c:v>
                </c:pt>
                <c:pt idx="273">
                  <c:v>57.9</c:v>
                </c:pt>
                <c:pt idx="274">
                  <c:v>57.9</c:v>
                </c:pt>
                <c:pt idx="275">
                  <c:v>57.9</c:v>
                </c:pt>
                <c:pt idx="276">
                  <c:v>57.9</c:v>
                </c:pt>
                <c:pt idx="277">
                  <c:v>57.9</c:v>
                </c:pt>
                <c:pt idx="278">
                  <c:v>56.7</c:v>
                </c:pt>
                <c:pt idx="279">
                  <c:v>56.7</c:v>
                </c:pt>
                <c:pt idx="280">
                  <c:v>56.7</c:v>
                </c:pt>
                <c:pt idx="281">
                  <c:v>56.7</c:v>
                </c:pt>
                <c:pt idx="282">
                  <c:v>56.7</c:v>
                </c:pt>
                <c:pt idx="283">
                  <c:v>56.7</c:v>
                </c:pt>
                <c:pt idx="284">
                  <c:v>56.7</c:v>
                </c:pt>
                <c:pt idx="285">
                  <c:v>56.7</c:v>
                </c:pt>
                <c:pt idx="286">
                  <c:v>56.7</c:v>
                </c:pt>
                <c:pt idx="287">
                  <c:v>56.7</c:v>
                </c:pt>
                <c:pt idx="288">
                  <c:v>56.7</c:v>
                </c:pt>
                <c:pt idx="289">
                  <c:v>57.5</c:v>
                </c:pt>
                <c:pt idx="290">
                  <c:v>57.5</c:v>
                </c:pt>
                <c:pt idx="291">
                  <c:v>57.5</c:v>
                </c:pt>
                <c:pt idx="292">
                  <c:v>57.5</c:v>
                </c:pt>
                <c:pt idx="293">
                  <c:v>57.5</c:v>
                </c:pt>
                <c:pt idx="294">
                  <c:v>57.5</c:v>
                </c:pt>
                <c:pt idx="295">
                  <c:v>57.5</c:v>
                </c:pt>
                <c:pt idx="296">
                  <c:v>57.5</c:v>
                </c:pt>
                <c:pt idx="297">
                  <c:v>57.5</c:v>
                </c:pt>
                <c:pt idx="298">
                  <c:v>57.5</c:v>
                </c:pt>
                <c:pt idx="299">
                  <c:v>57.5</c:v>
                </c:pt>
                <c:pt idx="300">
                  <c:v>57.5</c:v>
                </c:pt>
                <c:pt idx="301">
                  <c:v>57.5</c:v>
                </c:pt>
                <c:pt idx="302">
                  <c:v>57.5</c:v>
                </c:pt>
                <c:pt idx="303">
                  <c:v>57.5</c:v>
                </c:pt>
                <c:pt idx="304">
                  <c:v>57.5</c:v>
                </c:pt>
                <c:pt idx="305">
                  <c:v>57.5</c:v>
                </c:pt>
                <c:pt idx="306">
                  <c:v>57.5</c:v>
                </c:pt>
                <c:pt idx="307">
                  <c:v>57.5</c:v>
                </c:pt>
                <c:pt idx="308">
                  <c:v>57.5</c:v>
                </c:pt>
                <c:pt idx="309">
                  <c:v>57.5</c:v>
                </c:pt>
                <c:pt idx="310">
                  <c:v>57.5</c:v>
                </c:pt>
                <c:pt idx="311">
                  <c:v>54.800000000000004</c:v>
                </c:pt>
                <c:pt idx="312">
                  <c:v>54.800000000000004</c:v>
                </c:pt>
                <c:pt idx="313">
                  <c:v>54.800000000000004</c:v>
                </c:pt>
                <c:pt idx="314">
                  <c:v>54.800000000000004</c:v>
                </c:pt>
                <c:pt idx="315">
                  <c:v>54.800000000000004</c:v>
                </c:pt>
                <c:pt idx="316">
                  <c:v>54.800000000000004</c:v>
                </c:pt>
                <c:pt idx="317">
                  <c:v>54.800000000000004</c:v>
                </c:pt>
                <c:pt idx="318">
                  <c:v>54.800000000000004</c:v>
                </c:pt>
                <c:pt idx="319">
                  <c:v>54.800000000000004</c:v>
                </c:pt>
                <c:pt idx="320">
                  <c:v>54.800000000000004</c:v>
                </c:pt>
                <c:pt idx="321">
                  <c:v>54.800000000000004</c:v>
                </c:pt>
                <c:pt idx="322">
                  <c:v>51.93</c:v>
                </c:pt>
                <c:pt idx="323">
                  <c:v>51.93</c:v>
                </c:pt>
                <c:pt idx="324">
                  <c:v>51.93</c:v>
                </c:pt>
                <c:pt idx="325">
                  <c:v>51.93</c:v>
                </c:pt>
                <c:pt idx="326">
                  <c:v>51.93</c:v>
                </c:pt>
                <c:pt idx="327">
                  <c:v>51.93</c:v>
                </c:pt>
                <c:pt idx="328">
                  <c:v>51.93</c:v>
                </c:pt>
                <c:pt idx="329">
                  <c:v>51.93</c:v>
                </c:pt>
                <c:pt idx="330">
                  <c:v>58.2</c:v>
                </c:pt>
                <c:pt idx="331">
                  <c:v>58.2</c:v>
                </c:pt>
                <c:pt idx="332">
                  <c:v>58.2</c:v>
                </c:pt>
                <c:pt idx="333">
                  <c:v>58.2</c:v>
                </c:pt>
                <c:pt idx="334">
                  <c:v>58.2</c:v>
                </c:pt>
                <c:pt idx="335">
                  <c:v>58.2</c:v>
                </c:pt>
                <c:pt idx="336">
                  <c:v>58.2</c:v>
                </c:pt>
                <c:pt idx="337">
                  <c:v>58.2</c:v>
                </c:pt>
                <c:pt idx="338">
                  <c:v>58.2</c:v>
                </c:pt>
                <c:pt idx="339">
                  <c:v>58.2</c:v>
                </c:pt>
                <c:pt idx="340">
                  <c:v>58.2</c:v>
                </c:pt>
                <c:pt idx="341">
                  <c:v>58.2</c:v>
                </c:pt>
                <c:pt idx="342">
                  <c:v>58.2</c:v>
                </c:pt>
                <c:pt idx="343">
                  <c:v>58.2</c:v>
                </c:pt>
                <c:pt idx="344">
                  <c:v>58.2</c:v>
                </c:pt>
                <c:pt idx="345">
                  <c:v>58.2</c:v>
                </c:pt>
                <c:pt idx="346">
                  <c:v>58.2</c:v>
                </c:pt>
                <c:pt idx="347">
                  <c:v>53.4</c:v>
                </c:pt>
                <c:pt idx="348">
                  <c:v>53.4</c:v>
                </c:pt>
                <c:pt idx="349">
                  <c:v>53.4</c:v>
                </c:pt>
                <c:pt idx="350">
                  <c:v>53.4</c:v>
                </c:pt>
                <c:pt idx="351">
                  <c:v>53.4</c:v>
                </c:pt>
                <c:pt idx="352">
                  <c:v>53.4</c:v>
                </c:pt>
                <c:pt idx="353">
                  <c:v>54</c:v>
                </c:pt>
                <c:pt idx="354">
                  <c:v>54</c:v>
                </c:pt>
                <c:pt idx="355">
                  <c:v>54</c:v>
                </c:pt>
                <c:pt idx="356">
                  <c:v>54</c:v>
                </c:pt>
                <c:pt idx="357">
                  <c:v>54</c:v>
                </c:pt>
                <c:pt idx="358">
                  <c:v>54</c:v>
                </c:pt>
                <c:pt idx="359">
                  <c:v>53.800000000000004</c:v>
                </c:pt>
                <c:pt idx="360">
                  <c:v>53.800000000000004</c:v>
                </c:pt>
                <c:pt idx="361">
                  <c:v>53.800000000000004</c:v>
                </c:pt>
                <c:pt idx="362">
                  <c:v>53.800000000000004</c:v>
                </c:pt>
                <c:pt idx="363">
                  <c:v>53.800000000000004</c:v>
                </c:pt>
                <c:pt idx="364">
                  <c:v>53.800000000000004</c:v>
                </c:pt>
                <c:pt idx="365">
                  <c:v>51.9</c:v>
                </c:pt>
                <c:pt idx="366">
                  <c:v>51.9</c:v>
                </c:pt>
                <c:pt idx="367">
                  <c:v>51.9</c:v>
                </c:pt>
                <c:pt idx="368">
                  <c:v>51.9</c:v>
                </c:pt>
                <c:pt idx="369">
                  <c:v>51.9</c:v>
                </c:pt>
              </c:numCache>
            </c:numRef>
          </c:val>
          <c:smooth val="0"/>
          <c:extLst>
            <c:ext xmlns:c16="http://schemas.microsoft.com/office/drawing/2014/chart" uri="{C3380CC4-5D6E-409C-BE32-E72D297353CC}">
              <c16:uniqueId val="{00000000-78FD-4F10-8CB3-48F1581C7A68}"/>
            </c:ext>
          </c:extLst>
        </c:ser>
        <c:ser>
          <c:idx val="9"/>
          <c:order val="2"/>
          <c:spPr>
            <a:ln>
              <a:noFill/>
            </a:ln>
          </c:spPr>
          <c:marker>
            <c:symbol val="circle"/>
            <c:size val="6"/>
            <c:spPr>
              <a:noFill/>
              <a:ln>
                <a:solidFill>
                  <a:schemeClr val="tx1"/>
                </a:solidFill>
              </a:ln>
            </c:spPr>
          </c:marker>
          <c:cat>
            <c:numRef>
              <c:f>Gini_data!$E$566:$E$1033</c:f>
              <c:numCache>
                <c:formatCode>0</c:formatCode>
                <c:ptCount val="468"/>
                <c:pt idx="0">
                  <c:v>1958</c:v>
                </c:pt>
                <c:pt idx="1">
                  <c:v>1960</c:v>
                </c:pt>
                <c:pt idx="2">
                  <c:v>1960</c:v>
                </c:pt>
                <c:pt idx="3">
                  <c:v>1960</c:v>
                </c:pt>
                <c:pt idx="4">
                  <c:v>1960</c:v>
                </c:pt>
                <c:pt idx="5">
                  <c:v>1960</c:v>
                </c:pt>
                <c:pt idx="6">
                  <c:v>1960</c:v>
                </c:pt>
                <c:pt idx="7">
                  <c:v>1960</c:v>
                </c:pt>
                <c:pt idx="8">
                  <c:v>1960</c:v>
                </c:pt>
                <c:pt idx="9">
                  <c:v>1960</c:v>
                </c:pt>
                <c:pt idx="10">
                  <c:v>1960</c:v>
                </c:pt>
                <c:pt idx="11">
                  <c:v>1960</c:v>
                </c:pt>
                <c:pt idx="12">
                  <c:v>1960</c:v>
                </c:pt>
                <c:pt idx="13">
                  <c:v>1960</c:v>
                </c:pt>
                <c:pt idx="14">
                  <c:v>1960</c:v>
                </c:pt>
                <c:pt idx="15">
                  <c:v>1970</c:v>
                </c:pt>
                <c:pt idx="16">
                  <c:v>1970</c:v>
                </c:pt>
                <c:pt idx="17">
                  <c:v>1970</c:v>
                </c:pt>
                <c:pt idx="18">
                  <c:v>1970</c:v>
                </c:pt>
                <c:pt idx="19">
                  <c:v>1970</c:v>
                </c:pt>
                <c:pt idx="20">
                  <c:v>1970</c:v>
                </c:pt>
                <c:pt idx="21">
                  <c:v>1970</c:v>
                </c:pt>
                <c:pt idx="22">
                  <c:v>1970</c:v>
                </c:pt>
                <c:pt idx="23">
                  <c:v>1970</c:v>
                </c:pt>
                <c:pt idx="24">
                  <c:v>1970</c:v>
                </c:pt>
                <c:pt idx="25">
                  <c:v>1970</c:v>
                </c:pt>
                <c:pt idx="26">
                  <c:v>1970</c:v>
                </c:pt>
                <c:pt idx="27">
                  <c:v>1972</c:v>
                </c:pt>
                <c:pt idx="28">
                  <c:v>1974</c:v>
                </c:pt>
                <c:pt idx="29">
                  <c:v>1976</c:v>
                </c:pt>
                <c:pt idx="30">
                  <c:v>1976</c:v>
                </c:pt>
                <c:pt idx="31">
                  <c:v>1976</c:v>
                </c:pt>
                <c:pt idx="32">
                  <c:v>1978</c:v>
                </c:pt>
                <c:pt idx="33">
                  <c:v>1979</c:v>
                </c:pt>
                <c:pt idx="34">
                  <c:v>1979</c:v>
                </c:pt>
                <c:pt idx="35">
                  <c:v>1979</c:v>
                </c:pt>
                <c:pt idx="36">
                  <c:v>1979</c:v>
                </c:pt>
                <c:pt idx="37">
                  <c:v>1979</c:v>
                </c:pt>
                <c:pt idx="38">
                  <c:v>1979</c:v>
                </c:pt>
                <c:pt idx="39">
                  <c:v>1980</c:v>
                </c:pt>
                <c:pt idx="40">
                  <c:v>1980</c:v>
                </c:pt>
                <c:pt idx="41">
                  <c:v>1981</c:v>
                </c:pt>
                <c:pt idx="42">
                  <c:v>1981</c:v>
                </c:pt>
                <c:pt idx="43">
                  <c:v>1981</c:v>
                </c:pt>
                <c:pt idx="44">
                  <c:v>1981</c:v>
                </c:pt>
                <c:pt idx="45">
                  <c:v>1981</c:v>
                </c:pt>
                <c:pt idx="46">
                  <c:v>1982</c:v>
                </c:pt>
                <c:pt idx="47">
                  <c:v>1982</c:v>
                </c:pt>
                <c:pt idx="48">
                  <c:v>1982</c:v>
                </c:pt>
                <c:pt idx="49">
                  <c:v>1982</c:v>
                </c:pt>
                <c:pt idx="50">
                  <c:v>1983</c:v>
                </c:pt>
                <c:pt idx="51">
                  <c:v>1983</c:v>
                </c:pt>
                <c:pt idx="52">
                  <c:v>1983</c:v>
                </c:pt>
                <c:pt idx="53">
                  <c:v>1983</c:v>
                </c:pt>
                <c:pt idx="54">
                  <c:v>1983</c:v>
                </c:pt>
                <c:pt idx="55">
                  <c:v>1983</c:v>
                </c:pt>
                <c:pt idx="56">
                  <c:v>1983</c:v>
                </c:pt>
                <c:pt idx="57">
                  <c:v>1984</c:v>
                </c:pt>
                <c:pt idx="58">
                  <c:v>1984</c:v>
                </c:pt>
                <c:pt idx="59">
                  <c:v>1984</c:v>
                </c:pt>
                <c:pt idx="60">
                  <c:v>1984</c:v>
                </c:pt>
                <c:pt idx="61">
                  <c:v>1985</c:v>
                </c:pt>
                <c:pt idx="62">
                  <c:v>1985</c:v>
                </c:pt>
                <c:pt idx="63">
                  <c:v>1985</c:v>
                </c:pt>
                <c:pt idx="64">
                  <c:v>1985</c:v>
                </c:pt>
                <c:pt idx="65">
                  <c:v>1985</c:v>
                </c:pt>
                <c:pt idx="66">
                  <c:v>1985</c:v>
                </c:pt>
                <c:pt idx="67">
                  <c:v>1986</c:v>
                </c:pt>
                <c:pt idx="68">
                  <c:v>1986</c:v>
                </c:pt>
                <c:pt idx="69">
                  <c:v>1986</c:v>
                </c:pt>
                <c:pt idx="70">
                  <c:v>1986</c:v>
                </c:pt>
                <c:pt idx="71">
                  <c:v>1986</c:v>
                </c:pt>
                <c:pt idx="72">
                  <c:v>1987</c:v>
                </c:pt>
                <c:pt idx="73">
                  <c:v>1987</c:v>
                </c:pt>
                <c:pt idx="74">
                  <c:v>1987</c:v>
                </c:pt>
                <c:pt idx="75">
                  <c:v>1987</c:v>
                </c:pt>
                <c:pt idx="76">
                  <c:v>1988</c:v>
                </c:pt>
                <c:pt idx="77">
                  <c:v>1988</c:v>
                </c:pt>
                <c:pt idx="78">
                  <c:v>1988</c:v>
                </c:pt>
                <c:pt idx="79">
                  <c:v>1988</c:v>
                </c:pt>
                <c:pt idx="80">
                  <c:v>1989</c:v>
                </c:pt>
                <c:pt idx="81">
                  <c:v>1989</c:v>
                </c:pt>
                <c:pt idx="82">
                  <c:v>1989</c:v>
                </c:pt>
                <c:pt idx="83">
                  <c:v>1989</c:v>
                </c:pt>
                <c:pt idx="84">
                  <c:v>1989</c:v>
                </c:pt>
                <c:pt idx="85">
                  <c:v>1989</c:v>
                </c:pt>
                <c:pt idx="86">
                  <c:v>1989</c:v>
                </c:pt>
                <c:pt idx="87">
                  <c:v>1989</c:v>
                </c:pt>
                <c:pt idx="88">
                  <c:v>1990</c:v>
                </c:pt>
                <c:pt idx="89">
                  <c:v>1990</c:v>
                </c:pt>
                <c:pt idx="90">
                  <c:v>1990</c:v>
                </c:pt>
                <c:pt idx="91">
                  <c:v>1990</c:v>
                </c:pt>
                <c:pt idx="92">
                  <c:v>1990</c:v>
                </c:pt>
                <c:pt idx="93">
                  <c:v>1990</c:v>
                </c:pt>
                <c:pt idx="94">
                  <c:v>1990</c:v>
                </c:pt>
                <c:pt idx="95">
                  <c:v>1992</c:v>
                </c:pt>
                <c:pt idx="96">
                  <c:v>1992</c:v>
                </c:pt>
                <c:pt idx="97">
                  <c:v>1992</c:v>
                </c:pt>
                <c:pt idx="98">
                  <c:v>1992</c:v>
                </c:pt>
                <c:pt idx="99">
                  <c:v>1992</c:v>
                </c:pt>
                <c:pt idx="100">
                  <c:v>1993</c:v>
                </c:pt>
                <c:pt idx="101">
                  <c:v>1993</c:v>
                </c:pt>
                <c:pt idx="102">
                  <c:v>1993</c:v>
                </c:pt>
                <c:pt idx="103">
                  <c:v>1993</c:v>
                </c:pt>
                <c:pt idx="104">
                  <c:v>1993</c:v>
                </c:pt>
                <c:pt idx="105">
                  <c:v>1993</c:v>
                </c:pt>
                <c:pt idx="106">
                  <c:v>1993</c:v>
                </c:pt>
                <c:pt idx="107">
                  <c:v>1993</c:v>
                </c:pt>
                <c:pt idx="108">
                  <c:v>1993</c:v>
                </c:pt>
                <c:pt idx="109">
                  <c:v>1993</c:v>
                </c:pt>
                <c:pt idx="110">
                  <c:v>1995</c:v>
                </c:pt>
                <c:pt idx="111">
                  <c:v>1995</c:v>
                </c:pt>
                <c:pt idx="112">
                  <c:v>1995</c:v>
                </c:pt>
                <c:pt idx="113">
                  <c:v>1995</c:v>
                </c:pt>
                <c:pt idx="114">
                  <c:v>1995</c:v>
                </c:pt>
                <c:pt idx="115">
                  <c:v>1995</c:v>
                </c:pt>
                <c:pt idx="116">
                  <c:v>1995</c:v>
                </c:pt>
                <c:pt idx="117">
                  <c:v>1995</c:v>
                </c:pt>
                <c:pt idx="118">
                  <c:v>1995</c:v>
                </c:pt>
                <c:pt idx="119">
                  <c:v>1995</c:v>
                </c:pt>
                <c:pt idx="120">
                  <c:v>1996</c:v>
                </c:pt>
                <c:pt idx="121">
                  <c:v>1996</c:v>
                </c:pt>
                <c:pt idx="122">
                  <c:v>1996</c:v>
                </c:pt>
                <c:pt idx="123">
                  <c:v>1996</c:v>
                </c:pt>
                <c:pt idx="124">
                  <c:v>1996</c:v>
                </c:pt>
                <c:pt idx="125">
                  <c:v>1996</c:v>
                </c:pt>
                <c:pt idx="126">
                  <c:v>1996</c:v>
                </c:pt>
                <c:pt idx="127">
                  <c:v>1996</c:v>
                </c:pt>
                <c:pt idx="128">
                  <c:v>1996</c:v>
                </c:pt>
                <c:pt idx="129">
                  <c:v>1996</c:v>
                </c:pt>
                <c:pt idx="130">
                  <c:v>1997</c:v>
                </c:pt>
                <c:pt idx="131">
                  <c:v>1997</c:v>
                </c:pt>
                <c:pt idx="132">
                  <c:v>1997</c:v>
                </c:pt>
                <c:pt idx="133">
                  <c:v>1997</c:v>
                </c:pt>
                <c:pt idx="134">
                  <c:v>1998</c:v>
                </c:pt>
                <c:pt idx="135">
                  <c:v>1998</c:v>
                </c:pt>
                <c:pt idx="136">
                  <c:v>1998</c:v>
                </c:pt>
                <c:pt idx="137">
                  <c:v>1998</c:v>
                </c:pt>
                <c:pt idx="138">
                  <c:v>1999</c:v>
                </c:pt>
                <c:pt idx="139">
                  <c:v>1999</c:v>
                </c:pt>
                <c:pt idx="140">
                  <c:v>1999</c:v>
                </c:pt>
                <c:pt idx="141">
                  <c:v>1999</c:v>
                </c:pt>
                <c:pt idx="142">
                  <c:v>1999</c:v>
                </c:pt>
                <c:pt idx="143">
                  <c:v>1999</c:v>
                </c:pt>
                <c:pt idx="144">
                  <c:v>1999</c:v>
                </c:pt>
                <c:pt idx="145">
                  <c:v>2001</c:v>
                </c:pt>
                <c:pt idx="146">
                  <c:v>2001</c:v>
                </c:pt>
                <c:pt idx="147">
                  <c:v>2001</c:v>
                </c:pt>
                <c:pt idx="148">
                  <c:v>2001</c:v>
                </c:pt>
                <c:pt idx="149">
                  <c:v>2001</c:v>
                </c:pt>
                <c:pt idx="150">
                  <c:v>2001</c:v>
                </c:pt>
                <c:pt idx="151">
                  <c:v>2001</c:v>
                </c:pt>
                <c:pt idx="152">
                  <c:v>2001</c:v>
                </c:pt>
                <c:pt idx="153">
                  <c:v>2001</c:v>
                </c:pt>
                <c:pt idx="154">
                  <c:v>2002</c:v>
                </c:pt>
                <c:pt idx="155">
                  <c:v>2002</c:v>
                </c:pt>
                <c:pt idx="156">
                  <c:v>2002</c:v>
                </c:pt>
                <c:pt idx="157">
                  <c:v>2002</c:v>
                </c:pt>
                <c:pt idx="158">
                  <c:v>2002</c:v>
                </c:pt>
                <c:pt idx="159">
                  <c:v>2002</c:v>
                </c:pt>
                <c:pt idx="160">
                  <c:v>2002</c:v>
                </c:pt>
                <c:pt idx="161">
                  <c:v>2002</c:v>
                </c:pt>
                <c:pt idx="162">
                  <c:v>2002</c:v>
                </c:pt>
                <c:pt idx="163">
                  <c:v>2003</c:v>
                </c:pt>
                <c:pt idx="164">
                  <c:v>2003</c:v>
                </c:pt>
                <c:pt idx="165">
                  <c:v>2003</c:v>
                </c:pt>
                <c:pt idx="166">
                  <c:v>2003</c:v>
                </c:pt>
                <c:pt idx="167">
                  <c:v>2003</c:v>
                </c:pt>
                <c:pt idx="168">
                  <c:v>2003</c:v>
                </c:pt>
                <c:pt idx="169">
                  <c:v>2003</c:v>
                </c:pt>
                <c:pt idx="170">
                  <c:v>2003</c:v>
                </c:pt>
                <c:pt idx="171">
                  <c:v>2003</c:v>
                </c:pt>
                <c:pt idx="172">
                  <c:v>2003</c:v>
                </c:pt>
                <c:pt idx="173">
                  <c:v>2003</c:v>
                </c:pt>
                <c:pt idx="174">
                  <c:v>2003</c:v>
                </c:pt>
                <c:pt idx="175">
                  <c:v>2004</c:v>
                </c:pt>
                <c:pt idx="176">
                  <c:v>2004</c:v>
                </c:pt>
                <c:pt idx="177">
                  <c:v>2004</c:v>
                </c:pt>
                <c:pt idx="178">
                  <c:v>2004</c:v>
                </c:pt>
                <c:pt idx="179">
                  <c:v>2004</c:v>
                </c:pt>
                <c:pt idx="180">
                  <c:v>2004</c:v>
                </c:pt>
                <c:pt idx="181">
                  <c:v>2004</c:v>
                </c:pt>
                <c:pt idx="182">
                  <c:v>2004</c:v>
                </c:pt>
                <c:pt idx="183">
                  <c:v>2004</c:v>
                </c:pt>
                <c:pt idx="184">
                  <c:v>2004</c:v>
                </c:pt>
                <c:pt idx="185">
                  <c:v>2004</c:v>
                </c:pt>
                <c:pt idx="186">
                  <c:v>2005</c:v>
                </c:pt>
                <c:pt idx="187">
                  <c:v>2005</c:v>
                </c:pt>
                <c:pt idx="188">
                  <c:v>2005</c:v>
                </c:pt>
                <c:pt idx="189">
                  <c:v>2005</c:v>
                </c:pt>
                <c:pt idx="190">
                  <c:v>2005</c:v>
                </c:pt>
                <c:pt idx="191">
                  <c:v>2005</c:v>
                </c:pt>
                <c:pt idx="192">
                  <c:v>2005</c:v>
                </c:pt>
                <c:pt idx="193">
                  <c:v>2005</c:v>
                </c:pt>
                <c:pt idx="194">
                  <c:v>2005</c:v>
                </c:pt>
                <c:pt idx="195">
                  <c:v>2006</c:v>
                </c:pt>
                <c:pt idx="196">
                  <c:v>2006</c:v>
                </c:pt>
                <c:pt idx="197">
                  <c:v>2006</c:v>
                </c:pt>
                <c:pt idx="198">
                  <c:v>2006</c:v>
                </c:pt>
                <c:pt idx="199">
                  <c:v>2006</c:v>
                </c:pt>
                <c:pt idx="200">
                  <c:v>2006</c:v>
                </c:pt>
                <c:pt idx="201">
                  <c:v>2006</c:v>
                </c:pt>
                <c:pt idx="202">
                  <c:v>2006</c:v>
                </c:pt>
                <c:pt idx="203">
                  <c:v>2006</c:v>
                </c:pt>
                <c:pt idx="204">
                  <c:v>2006</c:v>
                </c:pt>
                <c:pt idx="205">
                  <c:v>2006</c:v>
                </c:pt>
                <c:pt idx="206">
                  <c:v>2006</c:v>
                </c:pt>
                <c:pt idx="207">
                  <c:v>2006</c:v>
                </c:pt>
                <c:pt idx="208">
                  <c:v>2006</c:v>
                </c:pt>
                <c:pt idx="209">
                  <c:v>2006</c:v>
                </c:pt>
                <c:pt idx="210">
                  <c:v>2006</c:v>
                </c:pt>
                <c:pt idx="211">
                  <c:v>2006</c:v>
                </c:pt>
                <c:pt idx="212">
                  <c:v>2006</c:v>
                </c:pt>
                <c:pt idx="213">
                  <c:v>2006</c:v>
                </c:pt>
                <c:pt idx="214">
                  <c:v>2006</c:v>
                </c:pt>
                <c:pt idx="215">
                  <c:v>2007</c:v>
                </c:pt>
                <c:pt idx="216">
                  <c:v>2007</c:v>
                </c:pt>
                <c:pt idx="217">
                  <c:v>2007</c:v>
                </c:pt>
                <c:pt idx="218">
                  <c:v>2007</c:v>
                </c:pt>
                <c:pt idx="219">
                  <c:v>2007</c:v>
                </c:pt>
                <c:pt idx="220">
                  <c:v>2007</c:v>
                </c:pt>
                <c:pt idx="221">
                  <c:v>2007</c:v>
                </c:pt>
                <c:pt idx="222">
                  <c:v>2007</c:v>
                </c:pt>
                <c:pt idx="223">
                  <c:v>2007</c:v>
                </c:pt>
                <c:pt idx="224">
                  <c:v>2008</c:v>
                </c:pt>
                <c:pt idx="225">
                  <c:v>2008</c:v>
                </c:pt>
                <c:pt idx="226">
                  <c:v>2008</c:v>
                </c:pt>
                <c:pt idx="227">
                  <c:v>2008</c:v>
                </c:pt>
                <c:pt idx="228">
                  <c:v>2008</c:v>
                </c:pt>
                <c:pt idx="229">
                  <c:v>2008</c:v>
                </c:pt>
                <c:pt idx="230">
                  <c:v>2008</c:v>
                </c:pt>
                <c:pt idx="231">
                  <c:v>2008</c:v>
                </c:pt>
                <c:pt idx="232">
                  <c:v>2008</c:v>
                </c:pt>
                <c:pt idx="233">
                  <c:v>2009</c:v>
                </c:pt>
                <c:pt idx="234">
                  <c:v>2009</c:v>
                </c:pt>
                <c:pt idx="235">
                  <c:v>2009</c:v>
                </c:pt>
                <c:pt idx="236">
                  <c:v>2009</c:v>
                </c:pt>
                <c:pt idx="237">
                  <c:v>2009</c:v>
                </c:pt>
                <c:pt idx="238">
                  <c:v>2009</c:v>
                </c:pt>
                <c:pt idx="239">
                  <c:v>2009</c:v>
                </c:pt>
                <c:pt idx="240">
                  <c:v>2009</c:v>
                </c:pt>
                <c:pt idx="241">
                  <c:v>2009</c:v>
                </c:pt>
                <c:pt idx="242">
                  <c:v>2009</c:v>
                </c:pt>
                <c:pt idx="243">
                  <c:v>2009</c:v>
                </c:pt>
                <c:pt idx="244">
                  <c:v>2009</c:v>
                </c:pt>
                <c:pt idx="245">
                  <c:v>2009</c:v>
                </c:pt>
                <c:pt idx="246">
                  <c:v>2009</c:v>
                </c:pt>
                <c:pt idx="247">
                  <c:v>2009</c:v>
                </c:pt>
                <c:pt idx="248">
                  <c:v>2009</c:v>
                </c:pt>
                <c:pt idx="249">
                  <c:v>2009</c:v>
                </c:pt>
                <c:pt idx="250">
                  <c:v>2009</c:v>
                </c:pt>
                <c:pt idx="251">
                  <c:v>2009</c:v>
                </c:pt>
                <c:pt idx="252">
                  <c:v>2009</c:v>
                </c:pt>
                <c:pt idx="253">
                  <c:v>2009</c:v>
                </c:pt>
                <c:pt idx="254">
                  <c:v>2009</c:v>
                </c:pt>
                <c:pt idx="255">
                  <c:v>2009</c:v>
                </c:pt>
                <c:pt idx="256">
                  <c:v>2009</c:v>
                </c:pt>
                <c:pt idx="257">
                  <c:v>2009</c:v>
                </c:pt>
                <c:pt idx="258">
                  <c:v>2011</c:v>
                </c:pt>
                <c:pt idx="259">
                  <c:v>2011</c:v>
                </c:pt>
                <c:pt idx="260">
                  <c:v>2011</c:v>
                </c:pt>
                <c:pt idx="261">
                  <c:v>2011</c:v>
                </c:pt>
                <c:pt idx="262">
                  <c:v>2011</c:v>
                </c:pt>
                <c:pt idx="263">
                  <c:v>2011</c:v>
                </c:pt>
                <c:pt idx="264">
                  <c:v>2011</c:v>
                </c:pt>
                <c:pt idx="265">
                  <c:v>2011</c:v>
                </c:pt>
                <c:pt idx="266">
                  <c:v>2011</c:v>
                </c:pt>
                <c:pt idx="267">
                  <c:v>2011</c:v>
                </c:pt>
                <c:pt idx="268">
                  <c:v>2011</c:v>
                </c:pt>
                <c:pt idx="269">
                  <c:v>2011</c:v>
                </c:pt>
                <c:pt idx="270">
                  <c:v>2011</c:v>
                </c:pt>
                <c:pt idx="271">
                  <c:v>2011</c:v>
                </c:pt>
                <c:pt idx="272">
                  <c:v>2011</c:v>
                </c:pt>
                <c:pt idx="273">
                  <c:v>2011</c:v>
                </c:pt>
                <c:pt idx="274">
                  <c:v>2011</c:v>
                </c:pt>
                <c:pt idx="275">
                  <c:v>2011</c:v>
                </c:pt>
                <c:pt idx="276">
                  <c:v>2011</c:v>
                </c:pt>
                <c:pt idx="277">
                  <c:v>2011</c:v>
                </c:pt>
                <c:pt idx="278">
                  <c:v>2012</c:v>
                </c:pt>
                <c:pt idx="279">
                  <c:v>2012</c:v>
                </c:pt>
                <c:pt idx="280">
                  <c:v>2012</c:v>
                </c:pt>
                <c:pt idx="281">
                  <c:v>2012</c:v>
                </c:pt>
                <c:pt idx="282">
                  <c:v>2012</c:v>
                </c:pt>
                <c:pt idx="283">
                  <c:v>2012</c:v>
                </c:pt>
                <c:pt idx="284">
                  <c:v>2012</c:v>
                </c:pt>
                <c:pt idx="285">
                  <c:v>2012</c:v>
                </c:pt>
                <c:pt idx="286">
                  <c:v>2012</c:v>
                </c:pt>
                <c:pt idx="287">
                  <c:v>2012</c:v>
                </c:pt>
                <c:pt idx="288">
                  <c:v>2012</c:v>
                </c:pt>
                <c:pt idx="289">
                  <c:v>2013</c:v>
                </c:pt>
                <c:pt idx="290">
                  <c:v>2013</c:v>
                </c:pt>
                <c:pt idx="291">
                  <c:v>2013</c:v>
                </c:pt>
                <c:pt idx="292">
                  <c:v>2013</c:v>
                </c:pt>
                <c:pt idx="293">
                  <c:v>2013</c:v>
                </c:pt>
                <c:pt idx="294">
                  <c:v>2013</c:v>
                </c:pt>
                <c:pt idx="295">
                  <c:v>2013</c:v>
                </c:pt>
                <c:pt idx="296">
                  <c:v>2013</c:v>
                </c:pt>
                <c:pt idx="297">
                  <c:v>2013</c:v>
                </c:pt>
                <c:pt idx="298">
                  <c:v>2013</c:v>
                </c:pt>
                <c:pt idx="299">
                  <c:v>2013</c:v>
                </c:pt>
                <c:pt idx="300">
                  <c:v>2013</c:v>
                </c:pt>
                <c:pt idx="301">
                  <c:v>2013</c:v>
                </c:pt>
                <c:pt idx="302">
                  <c:v>2013</c:v>
                </c:pt>
                <c:pt idx="303">
                  <c:v>2013</c:v>
                </c:pt>
                <c:pt idx="304">
                  <c:v>2013</c:v>
                </c:pt>
                <c:pt idx="305">
                  <c:v>2013</c:v>
                </c:pt>
                <c:pt idx="306">
                  <c:v>2013</c:v>
                </c:pt>
                <c:pt idx="307">
                  <c:v>2013</c:v>
                </c:pt>
                <c:pt idx="308">
                  <c:v>2013</c:v>
                </c:pt>
                <c:pt idx="309">
                  <c:v>2013</c:v>
                </c:pt>
                <c:pt idx="310">
                  <c:v>2013</c:v>
                </c:pt>
                <c:pt idx="311">
                  <c:v>2014</c:v>
                </c:pt>
                <c:pt idx="312">
                  <c:v>2014</c:v>
                </c:pt>
                <c:pt idx="313">
                  <c:v>2014</c:v>
                </c:pt>
                <c:pt idx="314">
                  <c:v>2014</c:v>
                </c:pt>
                <c:pt idx="315">
                  <c:v>2014</c:v>
                </c:pt>
                <c:pt idx="316">
                  <c:v>2014</c:v>
                </c:pt>
                <c:pt idx="317">
                  <c:v>2014</c:v>
                </c:pt>
                <c:pt idx="318">
                  <c:v>2014</c:v>
                </c:pt>
                <c:pt idx="319">
                  <c:v>2014</c:v>
                </c:pt>
                <c:pt idx="320">
                  <c:v>2014</c:v>
                </c:pt>
                <c:pt idx="321">
                  <c:v>2014</c:v>
                </c:pt>
                <c:pt idx="322">
                  <c:v>2015</c:v>
                </c:pt>
                <c:pt idx="323">
                  <c:v>2015</c:v>
                </c:pt>
                <c:pt idx="324">
                  <c:v>2015</c:v>
                </c:pt>
                <c:pt idx="325">
                  <c:v>2015</c:v>
                </c:pt>
                <c:pt idx="326">
                  <c:v>2015</c:v>
                </c:pt>
                <c:pt idx="327">
                  <c:v>2015</c:v>
                </c:pt>
                <c:pt idx="328">
                  <c:v>2015</c:v>
                </c:pt>
                <c:pt idx="329">
                  <c:v>2015</c:v>
                </c:pt>
                <c:pt idx="330">
                  <c:v>2016</c:v>
                </c:pt>
                <c:pt idx="331">
                  <c:v>2016</c:v>
                </c:pt>
                <c:pt idx="332">
                  <c:v>2016</c:v>
                </c:pt>
                <c:pt idx="333">
                  <c:v>2016</c:v>
                </c:pt>
                <c:pt idx="334">
                  <c:v>2016</c:v>
                </c:pt>
                <c:pt idx="335">
                  <c:v>2016</c:v>
                </c:pt>
                <c:pt idx="336">
                  <c:v>2016</c:v>
                </c:pt>
                <c:pt idx="337">
                  <c:v>2016</c:v>
                </c:pt>
                <c:pt idx="338">
                  <c:v>2016</c:v>
                </c:pt>
                <c:pt idx="339">
                  <c:v>2016</c:v>
                </c:pt>
                <c:pt idx="340">
                  <c:v>2016</c:v>
                </c:pt>
                <c:pt idx="341">
                  <c:v>2016</c:v>
                </c:pt>
                <c:pt idx="342">
                  <c:v>2016</c:v>
                </c:pt>
                <c:pt idx="343">
                  <c:v>2016</c:v>
                </c:pt>
                <c:pt idx="344">
                  <c:v>2016</c:v>
                </c:pt>
                <c:pt idx="345">
                  <c:v>2016</c:v>
                </c:pt>
                <c:pt idx="346">
                  <c:v>2016</c:v>
                </c:pt>
                <c:pt idx="347">
                  <c:v>2017</c:v>
                </c:pt>
                <c:pt idx="348">
                  <c:v>2017</c:v>
                </c:pt>
                <c:pt idx="349">
                  <c:v>2017</c:v>
                </c:pt>
                <c:pt idx="350">
                  <c:v>2017</c:v>
                </c:pt>
                <c:pt idx="351">
                  <c:v>2017</c:v>
                </c:pt>
                <c:pt idx="352">
                  <c:v>2017</c:v>
                </c:pt>
                <c:pt idx="353">
                  <c:v>2018</c:v>
                </c:pt>
                <c:pt idx="354">
                  <c:v>2018</c:v>
                </c:pt>
                <c:pt idx="355">
                  <c:v>2018</c:v>
                </c:pt>
                <c:pt idx="356">
                  <c:v>2018</c:v>
                </c:pt>
                <c:pt idx="357">
                  <c:v>2018</c:v>
                </c:pt>
                <c:pt idx="358">
                  <c:v>2018</c:v>
                </c:pt>
                <c:pt idx="359">
                  <c:v>2019</c:v>
                </c:pt>
                <c:pt idx="360">
                  <c:v>2019</c:v>
                </c:pt>
                <c:pt idx="361">
                  <c:v>2019</c:v>
                </c:pt>
                <c:pt idx="362">
                  <c:v>2019</c:v>
                </c:pt>
                <c:pt idx="363">
                  <c:v>2019</c:v>
                </c:pt>
                <c:pt idx="364">
                  <c:v>2019</c:v>
                </c:pt>
                <c:pt idx="365">
                  <c:v>2020</c:v>
                </c:pt>
                <c:pt idx="366">
                  <c:v>2020</c:v>
                </c:pt>
                <c:pt idx="367">
                  <c:v>2020</c:v>
                </c:pt>
                <c:pt idx="368">
                  <c:v>2020</c:v>
                </c:pt>
                <c:pt idx="369">
                  <c:v>2020</c:v>
                </c:pt>
                <c:pt idx="370">
                  <c:v>2021</c:v>
                </c:pt>
                <c:pt idx="371">
                  <c:v>2020</c:v>
                </c:pt>
                <c:pt idx="372">
                  <c:v>2020</c:v>
                </c:pt>
                <c:pt idx="373">
                  <c:v>2021</c:v>
                </c:pt>
                <c:pt idx="374">
                  <c:v>2021</c:v>
                </c:pt>
                <c:pt idx="375">
                  <c:v>2021</c:v>
                </c:pt>
                <c:pt idx="376" formatCode="General">
                  <c:v>1992</c:v>
                </c:pt>
                <c:pt idx="377" formatCode="General">
                  <c:v>1993</c:v>
                </c:pt>
                <c:pt idx="378" formatCode="General">
                  <c:v>1994</c:v>
                </c:pt>
                <c:pt idx="379" formatCode="General">
                  <c:v>1995</c:v>
                </c:pt>
                <c:pt idx="380" formatCode="General">
                  <c:v>1996</c:v>
                </c:pt>
                <c:pt idx="381" formatCode="General">
                  <c:v>1997</c:v>
                </c:pt>
                <c:pt idx="382" formatCode="General">
                  <c:v>1998</c:v>
                </c:pt>
                <c:pt idx="383" formatCode="General">
                  <c:v>1999</c:v>
                </c:pt>
                <c:pt idx="384" formatCode="General">
                  <c:v>2000</c:v>
                </c:pt>
                <c:pt idx="385" formatCode="General">
                  <c:v>2001</c:v>
                </c:pt>
                <c:pt idx="386" formatCode="General">
                  <c:v>2002</c:v>
                </c:pt>
                <c:pt idx="387" formatCode="General">
                  <c:v>2003</c:v>
                </c:pt>
                <c:pt idx="388" formatCode="General">
                  <c:v>2004</c:v>
                </c:pt>
                <c:pt idx="389" formatCode="General">
                  <c:v>2005</c:v>
                </c:pt>
                <c:pt idx="390" formatCode="General">
                  <c:v>2006</c:v>
                </c:pt>
                <c:pt idx="391" formatCode="General">
                  <c:v>2007</c:v>
                </c:pt>
                <c:pt idx="392" formatCode="General">
                  <c:v>2008</c:v>
                </c:pt>
                <c:pt idx="393" formatCode="General">
                  <c:v>2009</c:v>
                </c:pt>
                <c:pt idx="394" formatCode="General">
                  <c:v>2010</c:v>
                </c:pt>
                <c:pt idx="395" formatCode="General">
                  <c:v>2011</c:v>
                </c:pt>
                <c:pt idx="396" formatCode="General">
                  <c:v>2012</c:v>
                </c:pt>
                <c:pt idx="397" formatCode="General">
                  <c:v>2013</c:v>
                </c:pt>
                <c:pt idx="398" formatCode="General">
                  <c:v>2014</c:v>
                </c:pt>
                <c:pt idx="399" formatCode="General">
                  <c:v>2015</c:v>
                </c:pt>
                <c:pt idx="400" formatCode="General">
                  <c:v>2016</c:v>
                </c:pt>
                <c:pt idx="401" formatCode="General">
                  <c:v>2017</c:v>
                </c:pt>
                <c:pt idx="402" formatCode="General">
                  <c:v>2018</c:v>
                </c:pt>
                <c:pt idx="403" formatCode="General">
                  <c:v>2019</c:v>
                </c:pt>
                <c:pt idx="404" formatCode="General">
                  <c:v>2020</c:v>
                </c:pt>
                <c:pt idx="405" formatCode="General">
                  <c:v>2000</c:v>
                </c:pt>
                <c:pt idx="406" formatCode="General">
                  <c:v>2001</c:v>
                </c:pt>
                <c:pt idx="407" formatCode="General">
                  <c:v>2002</c:v>
                </c:pt>
                <c:pt idx="408" formatCode="General">
                  <c:v>2003</c:v>
                </c:pt>
                <c:pt idx="409" formatCode="General">
                  <c:v>2004</c:v>
                </c:pt>
                <c:pt idx="410" formatCode="General">
                  <c:v>2005</c:v>
                </c:pt>
                <c:pt idx="411" formatCode="General">
                  <c:v>2006</c:v>
                </c:pt>
                <c:pt idx="412" formatCode="General">
                  <c:v>2007</c:v>
                </c:pt>
                <c:pt idx="413" formatCode="General">
                  <c:v>2008</c:v>
                </c:pt>
                <c:pt idx="414" formatCode="General">
                  <c:v>2009</c:v>
                </c:pt>
                <c:pt idx="415" formatCode="General">
                  <c:v>2010</c:v>
                </c:pt>
                <c:pt idx="416" formatCode="General">
                  <c:v>2011</c:v>
                </c:pt>
                <c:pt idx="417" formatCode="General">
                  <c:v>2012</c:v>
                </c:pt>
                <c:pt idx="418" formatCode="General">
                  <c:v>2013</c:v>
                </c:pt>
                <c:pt idx="419" formatCode="General">
                  <c:v>2014</c:v>
                </c:pt>
                <c:pt idx="420" formatCode="General">
                  <c:v>2015</c:v>
                </c:pt>
                <c:pt idx="421" formatCode="General">
                  <c:v>2016</c:v>
                </c:pt>
                <c:pt idx="422" formatCode="General">
                  <c:v>2017</c:v>
                </c:pt>
                <c:pt idx="423" formatCode="General">
                  <c:v>2018</c:v>
                </c:pt>
                <c:pt idx="424" formatCode="General">
                  <c:v>2019</c:v>
                </c:pt>
                <c:pt idx="425" formatCode="General">
                  <c:v>2020</c:v>
                </c:pt>
                <c:pt idx="426" formatCode="General">
                  <c:v>2000</c:v>
                </c:pt>
                <c:pt idx="427" formatCode="General">
                  <c:v>2001</c:v>
                </c:pt>
                <c:pt idx="428" formatCode="General">
                  <c:v>2002</c:v>
                </c:pt>
                <c:pt idx="429" formatCode="General">
                  <c:v>2003</c:v>
                </c:pt>
                <c:pt idx="430" formatCode="General">
                  <c:v>2004</c:v>
                </c:pt>
                <c:pt idx="431" formatCode="General">
                  <c:v>2005</c:v>
                </c:pt>
                <c:pt idx="432" formatCode="General">
                  <c:v>2006</c:v>
                </c:pt>
                <c:pt idx="433" formatCode="General">
                  <c:v>2007</c:v>
                </c:pt>
                <c:pt idx="434" formatCode="General">
                  <c:v>2008</c:v>
                </c:pt>
                <c:pt idx="435" formatCode="General">
                  <c:v>2009</c:v>
                </c:pt>
                <c:pt idx="436" formatCode="General">
                  <c:v>2010</c:v>
                </c:pt>
                <c:pt idx="437" formatCode="General">
                  <c:v>2011</c:v>
                </c:pt>
                <c:pt idx="438" formatCode="General">
                  <c:v>2012</c:v>
                </c:pt>
                <c:pt idx="439" formatCode="General">
                  <c:v>2013</c:v>
                </c:pt>
                <c:pt idx="440" formatCode="General">
                  <c:v>2014</c:v>
                </c:pt>
                <c:pt idx="441" formatCode="General">
                  <c:v>2015</c:v>
                </c:pt>
                <c:pt idx="442" formatCode="General">
                  <c:v>2016</c:v>
                </c:pt>
                <c:pt idx="443" formatCode="General">
                  <c:v>2017</c:v>
                </c:pt>
                <c:pt idx="444" formatCode="General">
                  <c:v>2018</c:v>
                </c:pt>
                <c:pt idx="445" formatCode="General">
                  <c:v>2019</c:v>
                </c:pt>
                <c:pt idx="446" formatCode="General">
                  <c:v>2020</c:v>
                </c:pt>
                <c:pt idx="447" formatCode="General">
                  <c:v>2000</c:v>
                </c:pt>
                <c:pt idx="448" formatCode="General">
                  <c:v>2001</c:v>
                </c:pt>
                <c:pt idx="449" formatCode="General">
                  <c:v>2002</c:v>
                </c:pt>
                <c:pt idx="450" formatCode="General">
                  <c:v>2003</c:v>
                </c:pt>
                <c:pt idx="451" formatCode="General">
                  <c:v>2004</c:v>
                </c:pt>
                <c:pt idx="452" formatCode="General">
                  <c:v>2005</c:v>
                </c:pt>
                <c:pt idx="453" formatCode="General">
                  <c:v>2006</c:v>
                </c:pt>
                <c:pt idx="454" formatCode="General">
                  <c:v>2007</c:v>
                </c:pt>
                <c:pt idx="455" formatCode="General">
                  <c:v>2008</c:v>
                </c:pt>
                <c:pt idx="456" formatCode="General">
                  <c:v>2009</c:v>
                </c:pt>
                <c:pt idx="457" formatCode="General">
                  <c:v>2010</c:v>
                </c:pt>
                <c:pt idx="458" formatCode="General">
                  <c:v>2011</c:v>
                </c:pt>
                <c:pt idx="459" formatCode="General">
                  <c:v>2012</c:v>
                </c:pt>
                <c:pt idx="460" formatCode="General">
                  <c:v>2013</c:v>
                </c:pt>
                <c:pt idx="461" formatCode="General">
                  <c:v>2014</c:v>
                </c:pt>
                <c:pt idx="462" formatCode="General">
                  <c:v>2015</c:v>
                </c:pt>
                <c:pt idx="463" formatCode="General">
                  <c:v>2016</c:v>
                </c:pt>
                <c:pt idx="464" formatCode="General">
                  <c:v>2017</c:v>
                </c:pt>
                <c:pt idx="465" formatCode="General">
                  <c:v>2018</c:v>
                </c:pt>
                <c:pt idx="466" formatCode="General">
                  <c:v>2019</c:v>
                </c:pt>
                <c:pt idx="467" formatCode="General">
                  <c:v>2020</c:v>
                </c:pt>
              </c:numCache>
            </c:numRef>
          </c:cat>
          <c:val>
            <c:numRef>
              <c:f>Gini_data!$G$566:$G$1033</c:f>
              <c:numCache>
                <c:formatCode>General</c:formatCode>
                <c:ptCount val="468"/>
                <c:pt idx="0">
                  <c:v>49.1</c:v>
                </c:pt>
                <c:pt idx="1">
                  <c:v>53</c:v>
                </c:pt>
                <c:pt idx="2">
                  <c:v>65.400000000000006</c:v>
                </c:pt>
                <c:pt idx="3">
                  <c:v>47.4</c:v>
                </c:pt>
                <c:pt idx="4">
                  <c:v>68.900000000000006</c:v>
                </c:pt>
                <c:pt idx="5">
                  <c:v>60.4</c:v>
                </c:pt>
                <c:pt idx="6">
                  <c:v>50.5</c:v>
                </c:pt>
                <c:pt idx="7">
                  <c:v>43</c:v>
                </c:pt>
                <c:pt idx="8">
                  <c:v>48.5</c:v>
                </c:pt>
                <c:pt idx="9">
                  <c:v>59</c:v>
                </c:pt>
                <c:pt idx="10">
                  <c:v>42.300000000000004</c:v>
                </c:pt>
                <c:pt idx="11">
                  <c:v>60</c:v>
                </c:pt>
                <c:pt idx="12">
                  <c:v>52</c:v>
                </c:pt>
                <c:pt idx="13">
                  <c:v>54</c:v>
                </c:pt>
                <c:pt idx="14">
                  <c:v>49.7</c:v>
                </c:pt>
                <c:pt idx="15">
                  <c:v>59</c:v>
                </c:pt>
                <c:pt idx="16">
                  <c:v>64.099999999999994</c:v>
                </c:pt>
                <c:pt idx="17">
                  <c:v>57.800000000000004</c:v>
                </c:pt>
                <c:pt idx="18">
                  <c:v>59.6</c:v>
                </c:pt>
                <c:pt idx="19">
                  <c:v>57.4</c:v>
                </c:pt>
                <c:pt idx="20">
                  <c:v>57.7</c:v>
                </c:pt>
                <c:pt idx="21">
                  <c:v>44.800000000000004</c:v>
                </c:pt>
                <c:pt idx="22">
                  <c:v>55.6</c:v>
                </c:pt>
                <c:pt idx="23">
                  <c:v>60.9</c:v>
                </c:pt>
                <c:pt idx="24">
                  <c:v>64.7</c:v>
                </c:pt>
                <c:pt idx="25">
                  <c:v>50</c:v>
                </c:pt>
                <c:pt idx="26">
                  <c:v>56.5</c:v>
                </c:pt>
                <c:pt idx="27">
                  <c:v>61</c:v>
                </c:pt>
                <c:pt idx="28">
                  <c:v>55.300000000000004</c:v>
                </c:pt>
                <c:pt idx="29">
                  <c:v>60</c:v>
                </c:pt>
                <c:pt idx="30">
                  <c:v>58.3</c:v>
                </c:pt>
                <c:pt idx="31">
                  <c:v>58.9</c:v>
                </c:pt>
                <c:pt idx="32">
                  <c:v>56</c:v>
                </c:pt>
                <c:pt idx="33">
                  <c:v>58.9</c:v>
                </c:pt>
                <c:pt idx="34">
                  <c:v>59.4</c:v>
                </c:pt>
                <c:pt idx="35">
                  <c:v>49</c:v>
                </c:pt>
                <c:pt idx="36">
                  <c:v>56</c:v>
                </c:pt>
                <c:pt idx="37">
                  <c:v>58.8</c:v>
                </c:pt>
                <c:pt idx="38">
                  <c:v>57.4</c:v>
                </c:pt>
                <c:pt idx="39">
                  <c:v>56</c:v>
                </c:pt>
                <c:pt idx="40">
                  <c:v>59</c:v>
                </c:pt>
                <c:pt idx="41">
                  <c:v>57.11</c:v>
                </c:pt>
                <c:pt idx="42">
                  <c:v>54.95</c:v>
                </c:pt>
                <c:pt idx="43">
                  <c:v>57.93</c:v>
                </c:pt>
                <c:pt idx="44">
                  <c:v>57.4</c:v>
                </c:pt>
                <c:pt idx="45">
                  <c:v>56.2</c:v>
                </c:pt>
                <c:pt idx="46">
                  <c:v>57.68</c:v>
                </c:pt>
                <c:pt idx="47">
                  <c:v>55.59</c:v>
                </c:pt>
                <c:pt idx="48">
                  <c:v>54.2</c:v>
                </c:pt>
                <c:pt idx="49">
                  <c:v>58.42</c:v>
                </c:pt>
                <c:pt idx="50">
                  <c:v>58.17</c:v>
                </c:pt>
                <c:pt idx="51">
                  <c:v>56.17</c:v>
                </c:pt>
                <c:pt idx="52">
                  <c:v>57</c:v>
                </c:pt>
                <c:pt idx="53">
                  <c:v>58.99</c:v>
                </c:pt>
                <c:pt idx="54">
                  <c:v>58.4</c:v>
                </c:pt>
                <c:pt idx="55">
                  <c:v>58.9</c:v>
                </c:pt>
                <c:pt idx="56">
                  <c:v>58.2</c:v>
                </c:pt>
                <c:pt idx="57">
                  <c:v>57.620000000000005</c:v>
                </c:pt>
                <c:pt idx="58">
                  <c:v>55.660000000000004</c:v>
                </c:pt>
                <c:pt idx="59">
                  <c:v>58.38</c:v>
                </c:pt>
                <c:pt idx="60">
                  <c:v>57.7</c:v>
                </c:pt>
                <c:pt idx="61">
                  <c:v>54.85</c:v>
                </c:pt>
                <c:pt idx="62">
                  <c:v>52.89</c:v>
                </c:pt>
                <c:pt idx="63">
                  <c:v>55.59</c:v>
                </c:pt>
                <c:pt idx="64">
                  <c:v>58.9</c:v>
                </c:pt>
                <c:pt idx="65">
                  <c:v>59.2</c:v>
                </c:pt>
                <c:pt idx="66">
                  <c:v>58.8</c:v>
                </c:pt>
                <c:pt idx="67">
                  <c:v>57.81</c:v>
                </c:pt>
                <c:pt idx="68">
                  <c:v>56.01</c:v>
                </c:pt>
                <c:pt idx="69">
                  <c:v>58.46</c:v>
                </c:pt>
                <c:pt idx="70">
                  <c:v>58.1</c:v>
                </c:pt>
                <c:pt idx="71">
                  <c:v>57.7</c:v>
                </c:pt>
                <c:pt idx="72">
                  <c:v>58.95</c:v>
                </c:pt>
                <c:pt idx="73">
                  <c:v>57.09</c:v>
                </c:pt>
                <c:pt idx="74">
                  <c:v>59.69</c:v>
                </c:pt>
                <c:pt idx="75">
                  <c:v>59.2</c:v>
                </c:pt>
                <c:pt idx="76">
                  <c:v>60.72</c:v>
                </c:pt>
                <c:pt idx="77">
                  <c:v>59.13</c:v>
                </c:pt>
                <c:pt idx="78">
                  <c:v>61.43</c:v>
                </c:pt>
                <c:pt idx="79">
                  <c:v>60.9</c:v>
                </c:pt>
                <c:pt idx="80">
                  <c:v>62.61</c:v>
                </c:pt>
                <c:pt idx="81">
                  <c:v>61.01</c:v>
                </c:pt>
                <c:pt idx="82">
                  <c:v>63.300000000000004</c:v>
                </c:pt>
                <c:pt idx="83">
                  <c:v>61.800000000000004</c:v>
                </c:pt>
                <c:pt idx="84">
                  <c:v>63.300000000000004</c:v>
                </c:pt>
                <c:pt idx="85">
                  <c:v>63</c:v>
                </c:pt>
                <c:pt idx="86">
                  <c:v>57</c:v>
                </c:pt>
                <c:pt idx="87">
                  <c:v>61</c:v>
                </c:pt>
                <c:pt idx="88">
                  <c:v>60.18</c:v>
                </c:pt>
                <c:pt idx="89">
                  <c:v>58.54</c:v>
                </c:pt>
                <c:pt idx="90">
                  <c:v>62.7</c:v>
                </c:pt>
                <c:pt idx="91">
                  <c:v>54.800000000000004</c:v>
                </c:pt>
                <c:pt idx="92">
                  <c:v>60.6</c:v>
                </c:pt>
                <c:pt idx="93">
                  <c:v>60.49</c:v>
                </c:pt>
                <c:pt idx="94">
                  <c:v>60.6</c:v>
                </c:pt>
                <c:pt idx="95">
                  <c:v>53.17</c:v>
                </c:pt>
                <c:pt idx="96">
                  <c:v>57.300000000000004</c:v>
                </c:pt>
                <c:pt idx="97">
                  <c:v>58.1</c:v>
                </c:pt>
                <c:pt idx="98">
                  <c:v>53.800000000000004</c:v>
                </c:pt>
                <c:pt idx="99">
                  <c:v>55.1</c:v>
                </c:pt>
                <c:pt idx="100">
                  <c:v>60.17</c:v>
                </c:pt>
                <c:pt idx="101">
                  <c:v>58.52</c:v>
                </c:pt>
                <c:pt idx="102">
                  <c:v>62.1</c:v>
                </c:pt>
                <c:pt idx="103">
                  <c:v>58.9</c:v>
                </c:pt>
                <c:pt idx="104">
                  <c:v>60.4</c:v>
                </c:pt>
                <c:pt idx="105">
                  <c:v>60.120000000000005</c:v>
                </c:pt>
                <c:pt idx="106">
                  <c:v>59.5</c:v>
                </c:pt>
                <c:pt idx="107">
                  <c:v>60.6</c:v>
                </c:pt>
                <c:pt idx="108">
                  <c:v>57.800000000000004</c:v>
                </c:pt>
                <c:pt idx="109">
                  <c:v>57.5</c:v>
                </c:pt>
                <c:pt idx="110">
                  <c:v>59.71</c:v>
                </c:pt>
                <c:pt idx="111">
                  <c:v>57.92</c:v>
                </c:pt>
                <c:pt idx="112">
                  <c:v>62.9</c:v>
                </c:pt>
                <c:pt idx="113">
                  <c:v>56.4</c:v>
                </c:pt>
                <c:pt idx="114">
                  <c:v>61.1</c:v>
                </c:pt>
                <c:pt idx="115">
                  <c:v>59.57</c:v>
                </c:pt>
                <c:pt idx="116">
                  <c:v>59.1</c:v>
                </c:pt>
                <c:pt idx="117">
                  <c:v>59.9</c:v>
                </c:pt>
                <c:pt idx="118">
                  <c:v>53.6</c:v>
                </c:pt>
                <c:pt idx="119">
                  <c:v>57</c:v>
                </c:pt>
                <c:pt idx="120">
                  <c:v>59.39</c:v>
                </c:pt>
                <c:pt idx="121">
                  <c:v>57.7</c:v>
                </c:pt>
                <c:pt idx="122">
                  <c:v>63.7</c:v>
                </c:pt>
                <c:pt idx="123">
                  <c:v>57.800000000000004</c:v>
                </c:pt>
                <c:pt idx="124">
                  <c:v>62</c:v>
                </c:pt>
                <c:pt idx="125">
                  <c:v>59.89</c:v>
                </c:pt>
                <c:pt idx="126">
                  <c:v>59.1</c:v>
                </c:pt>
                <c:pt idx="127">
                  <c:v>59.7</c:v>
                </c:pt>
                <c:pt idx="128">
                  <c:v>54.7</c:v>
                </c:pt>
                <c:pt idx="129">
                  <c:v>56.9</c:v>
                </c:pt>
                <c:pt idx="130">
                  <c:v>58.96</c:v>
                </c:pt>
                <c:pt idx="131">
                  <c:v>57.24</c:v>
                </c:pt>
                <c:pt idx="132">
                  <c:v>59.800000000000004</c:v>
                </c:pt>
                <c:pt idx="133">
                  <c:v>59.2</c:v>
                </c:pt>
                <c:pt idx="134">
                  <c:v>58.64</c:v>
                </c:pt>
                <c:pt idx="135">
                  <c:v>56.82</c:v>
                </c:pt>
                <c:pt idx="136">
                  <c:v>59.61</c:v>
                </c:pt>
                <c:pt idx="137">
                  <c:v>59</c:v>
                </c:pt>
                <c:pt idx="138">
                  <c:v>58.120000000000005</c:v>
                </c:pt>
                <c:pt idx="139">
                  <c:v>56.26</c:v>
                </c:pt>
                <c:pt idx="140">
                  <c:v>64</c:v>
                </c:pt>
                <c:pt idx="141">
                  <c:v>57.7</c:v>
                </c:pt>
                <c:pt idx="142">
                  <c:v>62.5</c:v>
                </c:pt>
                <c:pt idx="143">
                  <c:v>58.99</c:v>
                </c:pt>
                <c:pt idx="144">
                  <c:v>58.5</c:v>
                </c:pt>
                <c:pt idx="145">
                  <c:v>58.32</c:v>
                </c:pt>
                <c:pt idx="146">
                  <c:v>56.44</c:v>
                </c:pt>
                <c:pt idx="147">
                  <c:v>57.6</c:v>
                </c:pt>
                <c:pt idx="148">
                  <c:v>49.9</c:v>
                </c:pt>
                <c:pt idx="149">
                  <c:v>56.5</c:v>
                </c:pt>
                <c:pt idx="150">
                  <c:v>63.9</c:v>
                </c:pt>
                <c:pt idx="151">
                  <c:v>58.1</c:v>
                </c:pt>
                <c:pt idx="152">
                  <c:v>62.800000000000004</c:v>
                </c:pt>
                <c:pt idx="153">
                  <c:v>58.410000000000004</c:v>
                </c:pt>
                <c:pt idx="154">
                  <c:v>58.02</c:v>
                </c:pt>
                <c:pt idx="155">
                  <c:v>56.160000000000004</c:v>
                </c:pt>
                <c:pt idx="156">
                  <c:v>57</c:v>
                </c:pt>
                <c:pt idx="157">
                  <c:v>47.6</c:v>
                </c:pt>
                <c:pt idx="158">
                  <c:v>56</c:v>
                </c:pt>
                <c:pt idx="159">
                  <c:v>63.4</c:v>
                </c:pt>
                <c:pt idx="160">
                  <c:v>55.1</c:v>
                </c:pt>
                <c:pt idx="161">
                  <c:v>62.4</c:v>
                </c:pt>
                <c:pt idx="162">
                  <c:v>58.11</c:v>
                </c:pt>
                <c:pt idx="163">
                  <c:v>57.47</c:v>
                </c:pt>
                <c:pt idx="164">
                  <c:v>55.57</c:v>
                </c:pt>
                <c:pt idx="165">
                  <c:v>56.2</c:v>
                </c:pt>
                <c:pt idx="166">
                  <c:v>49.7</c:v>
                </c:pt>
                <c:pt idx="167">
                  <c:v>55.300000000000004</c:v>
                </c:pt>
                <c:pt idx="168">
                  <c:v>62.1</c:v>
                </c:pt>
                <c:pt idx="169">
                  <c:v>56.4</c:v>
                </c:pt>
                <c:pt idx="170">
                  <c:v>61.2</c:v>
                </c:pt>
                <c:pt idx="171">
                  <c:v>57.56</c:v>
                </c:pt>
                <c:pt idx="172">
                  <c:v>50.1</c:v>
                </c:pt>
                <c:pt idx="173">
                  <c:v>49.5</c:v>
                </c:pt>
                <c:pt idx="174">
                  <c:v>45.5</c:v>
                </c:pt>
                <c:pt idx="175">
                  <c:v>56.410000000000004</c:v>
                </c:pt>
                <c:pt idx="176">
                  <c:v>54.46</c:v>
                </c:pt>
                <c:pt idx="177">
                  <c:v>56.33</c:v>
                </c:pt>
                <c:pt idx="178">
                  <c:v>54.4</c:v>
                </c:pt>
                <c:pt idx="179">
                  <c:v>55.4</c:v>
                </c:pt>
                <c:pt idx="180">
                  <c:v>48.800000000000004</c:v>
                </c:pt>
                <c:pt idx="181">
                  <c:v>54.4</c:v>
                </c:pt>
                <c:pt idx="182">
                  <c:v>61.2</c:v>
                </c:pt>
                <c:pt idx="183">
                  <c:v>55.2</c:v>
                </c:pt>
                <c:pt idx="184">
                  <c:v>60.300000000000004</c:v>
                </c:pt>
                <c:pt idx="185">
                  <c:v>56.480000000000004</c:v>
                </c:pt>
                <c:pt idx="186">
                  <c:v>56.25</c:v>
                </c:pt>
                <c:pt idx="187">
                  <c:v>54.26</c:v>
                </c:pt>
                <c:pt idx="188">
                  <c:v>55.2</c:v>
                </c:pt>
                <c:pt idx="189">
                  <c:v>47.5</c:v>
                </c:pt>
                <c:pt idx="190">
                  <c:v>54.300000000000004</c:v>
                </c:pt>
                <c:pt idx="191">
                  <c:v>61.300000000000004</c:v>
                </c:pt>
                <c:pt idx="192">
                  <c:v>54.2</c:v>
                </c:pt>
                <c:pt idx="193">
                  <c:v>60.4</c:v>
                </c:pt>
                <c:pt idx="194">
                  <c:v>56.32</c:v>
                </c:pt>
                <c:pt idx="195">
                  <c:v>53.51</c:v>
                </c:pt>
                <c:pt idx="196">
                  <c:v>50.660000000000004</c:v>
                </c:pt>
                <c:pt idx="197">
                  <c:v>50.47</c:v>
                </c:pt>
                <c:pt idx="198">
                  <c:v>50.59</c:v>
                </c:pt>
                <c:pt idx="199">
                  <c:v>55.54</c:v>
                </c:pt>
                <c:pt idx="200">
                  <c:v>52.85</c:v>
                </c:pt>
                <c:pt idx="201">
                  <c:v>52.660000000000004</c:v>
                </c:pt>
                <c:pt idx="202">
                  <c:v>52.800000000000004</c:v>
                </c:pt>
                <c:pt idx="203">
                  <c:v>55.58</c:v>
                </c:pt>
                <c:pt idx="204">
                  <c:v>53.64</c:v>
                </c:pt>
                <c:pt idx="205">
                  <c:v>54.800000000000004</c:v>
                </c:pt>
                <c:pt idx="206">
                  <c:v>48</c:v>
                </c:pt>
                <c:pt idx="207">
                  <c:v>53.9</c:v>
                </c:pt>
                <c:pt idx="208">
                  <c:v>60.5</c:v>
                </c:pt>
                <c:pt idx="209">
                  <c:v>54.1</c:v>
                </c:pt>
                <c:pt idx="210">
                  <c:v>59.6</c:v>
                </c:pt>
                <c:pt idx="211">
                  <c:v>50.9</c:v>
                </c:pt>
                <c:pt idx="212">
                  <c:v>53</c:v>
                </c:pt>
                <c:pt idx="213">
                  <c:v>59.5</c:v>
                </c:pt>
                <c:pt idx="214">
                  <c:v>55.65</c:v>
                </c:pt>
                <c:pt idx="215">
                  <c:v>54.82</c:v>
                </c:pt>
                <c:pt idx="216">
                  <c:v>52.92</c:v>
                </c:pt>
                <c:pt idx="217">
                  <c:v>54.300000000000004</c:v>
                </c:pt>
                <c:pt idx="218">
                  <c:v>48.9</c:v>
                </c:pt>
                <c:pt idx="219">
                  <c:v>53.300000000000004</c:v>
                </c:pt>
                <c:pt idx="220">
                  <c:v>59</c:v>
                </c:pt>
                <c:pt idx="221">
                  <c:v>56.300000000000004</c:v>
                </c:pt>
                <c:pt idx="222">
                  <c:v>58</c:v>
                </c:pt>
                <c:pt idx="223">
                  <c:v>54.93</c:v>
                </c:pt>
                <c:pt idx="224">
                  <c:v>53.96</c:v>
                </c:pt>
                <c:pt idx="225">
                  <c:v>52.02</c:v>
                </c:pt>
                <c:pt idx="226">
                  <c:v>53.6</c:v>
                </c:pt>
                <c:pt idx="227">
                  <c:v>48</c:v>
                </c:pt>
                <c:pt idx="228">
                  <c:v>52.7</c:v>
                </c:pt>
                <c:pt idx="229">
                  <c:v>59.4</c:v>
                </c:pt>
                <c:pt idx="230">
                  <c:v>53.4</c:v>
                </c:pt>
                <c:pt idx="231">
                  <c:v>58.6</c:v>
                </c:pt>
                <c:pt idx="232">
                  <c:v>54.04</c:v>
                </c:pt>
                <c:pt idx="233">
                  <c:v>50.910000000000004</c:v>
                </c:pt>
                <c:pt idx="234">
                  <c:v>47.99</c:v>
                </c:pt>
                <c:pt idx="235">
                  <c:v>47.83</c:v>
                </c:pt>
                <c:pt idx="236">
                  <c:v>48.38</c:v>
                </c:pt>
                <c:pt idx="237">
                  <c:v>53.1</c:v>
                </c:pt>
                <c:pt idx="238">
                  <c:v>50.35</c:v>
                </c:pt>
                <c:pt idx="239">
                  <c:v>50.17</c:v>
                </c:pt>
                <c:pt idx="240">
                  <c:v>50.77</c:v>
                </c:pt>
                <c:pt idx="241">
                  <c:v>53.58</c:v>
                </c:pt>
                <c:pt idx="242">
                  <c:v>51.67</c:v>
                </c:pt>
                <c:pt idx="243">
                  <c:v>53.300000000000004</c:v>
                </c:pt>
                <c:pt idx="244">
                  <c:v>47.300000000000004</c:v>
                </c:pt>
                <c:pt idx="245">
                  <c:v>52.5</c:v>
                </c:pt>
                <c:pt idx="246">
                  <c:v>57.6</c:v>
                </c:pt>
                <c:pt idx="247">
                  <c:v>52.300000000000004</c:v>
                </c:pt>
                <c:pt idx="248">
                  <c:v>56.9</c:v>
                </c:pt>
                <c:pt idx="249">
                  <c:v>48.5</c:v>
                </c:pt>
                <c:pt idx="250">
                  <c:v>50.7</c:v>
                </c:pt>
                <c:pt idx="251">
                  <c:v>57.5</c:v>
                </c:pt>
                <c:pt idx="252">
                  <c:v>53.69</c:v>
                </c:pt>
                <c:pt idx="253">
                  <c:v>54.4</c:v>
                </c:pt>
                <c:pt idx="254">
                  <c:v>57.9</c:v>
                </c:pt>
                <c:pt idx="255">
                  <c:v>49.5</c:v>
                </c:pt>
                <c:pt idx="256">
                  <c:v>48.9</c:v>
                </c:pt>
                <c:pt idx="257">
                  <c:v>47.6</c:v>
                </c:pt>
                <c:pt idx="258">
                  <c:v>49.9</c:v>
                </c:pt>
                <c:pt idx="259">
                  <c:v>47.06</c:v>
                </c:pt>
                <c:pt idx="260">
                  <c:v>46.94</c:v>
                </c:pt>
                <c:pt idx="261">
                  <c:v>47.75</c:v>
                </c:pt>
                <c:pt idx="262">
                  <c:v>52.33</c:v>
                </c:pt>
                <c:pt idx="263">
                  <c:v>49.67</c:v>
                </c:pt>
                <c:pt idx="264">
                  <c:v>49.52</c:v>
                </c:pt>
                <c:pt idx="265">
                  <c:v>50.370000000000005</c:v>
                </c:pt>
                <c:pt idx="266">
                  <c:v>52.82</c:v>
                </c:pt>
                <c:pt idx="267">
                  <c:v>50.97</c:v>
                </c:pt>
                <c:pt idx="268">
                  <c:v>52.6</c:v>
                </c:pt>
                <c:pt idx="269">
                  <c:v>48.4</c:v>
                </c:pt>
                <c:pt idx="270">
                  <c:v>51.7</c:v>
                </c:pt>
                <c:pt idx="271">
                  <c:v>55.9</c:v>
                </c:pt>
                <c:pt idx="272">
                  <c:v>53.2</c:v>
                </c:pt>
                <c:pt idx="273">
                  <c:v>55</c:v>
                </c:pt>
                <c:pt idx="274">
                  <c:v>48.2</c:v>
                </c:pt>
                <c:pt idx="275">
                  <c:v>50.4</c:v>
                </c:pt>
                <c:pt idx="276">
                  <c:v>57.9</c:v>
                </c:pt>
                <c:pt idx="277">
                  <c:v>52.95</c:v>
                </c:pt>
                <c:pt idx="278">
                  <c:v>52.480000000000004</c:v>
                </c:pt>
                <c:pt idx="279">
                  <c:v>50.56</c:v>
                </c:pt>
                <c:pt idx="280">
                  <c:v>53.43</c:v>
                </c:pt>
                <c:pt idx="281">
                  <c:v>51.44</c:v>
                </c:pt>
                <c:pt idx="282">
                  <c:v>52.300000000000004</c:v>
                </c:pt>
                <c:pt idx="283">
                  <c:v>48.1</c:v>
                </c:pt>
                <c:pt idx="284">
                  <c:v>51.4</c:v>
                </c:pt>
                <c:pt idx="285">
                  <c:v>56.7</c:v>
                </c:pt>
                <c:pt idx="286">
                  <c:v>52.2</c:v>
                </c:pt>
                <c:pt idx="287">
                  <c:v>56</c:v>
                </c:pt>
                <c:pt idx="288">
                  <c:v>53.44</c:v>
                </c:pt>
                <c:pt idx="289">
                  <c:v>49</c:v>
                </c:pt>
                <c:pt idx="290">
                  <c:v>46.18</c:v>
                </c:pt>
                <c:pt idx="291">
                  <c:v>46.01</c:v>
                </c:pt>
                <c:pt idx="292">
                  <c:v>47.050000000000004</c:v>
                </c:pt>
                <c:pt idx="293">
                  <c:v>51.34</c:v>
                </c:pt>
                <c:pt idx="294">
                  <c:v>48.74</c:v>
                </c:pt>
                <c:pt idx="295">
                  <c:v>48.550000000000004</c:v>
                </c:pt>
                <c:pt idx="296">
                  <c:v>49.61</c:v>
                </c:pt>
                <c:pt idx="297">
                  <c:v>52.620000000000005</c:v>
                </c:pt>
                <c:pt idx="298">
                  <c:v>50.82</c:v>
                </c:pt>
                <c:pt idx="299">
                  <c:v>52.660000000000004</c:v>
                </c:pt>
                <c:pt idx="300">
                  <c:v>50.7</c:v>
                </c:pt>
                <c:pt idx="301">
                  <c:v>52.2</c:v>
                </c:pt>
                <c:pt idx="302">
                  <c:v>49.2</c:v>
                </c:pt>
                <c:pt idx="303">
                  <c:v>51.300000000000004</c:v>
                </c:pt>
                <c:pt idx="304">
                  <c:v>55.300000000000004</c:v>
                </c:pt>
                <c:pt idx="305">
                  <c:v>53.9</c:v>
                </c:pt>
                <c:pt idx="306">
                  <c:v>54.4</c:v>
                </c:pt>
                <c:pt idx="307">
                  <c:v>46.9</c:v>
                </c:pt>
                <c:pt idx="308">
                  <c:v>49.300000000000004</c:v>
                </c:pt>
                <c:pt idx="309">
                  <c:v>57.5</c:v>
                </c:pt>
                <c:pt idx="310">
                  <c:v>52.69</c:v>
                </c:pt>
                <c:pt idx="311">
                  <c:v>51.4</c:v>
                </c:pt>
                <c:pt idx="312">
                  <c:v>49.61</c:v>
                </c:pt>
                <c:pt idx="313">
                  <c:v>52.02</c:v>
                </c:pt>
                <c:pt idx="314">
                  <c:v>50.120000000000005</c:v>
                </c:pt>
                <c:pt idx="315">
                  <c:v>51.4</c:v>
                </c:pt>
                <c:pt idx="316">
                  <c:v>46.7</c:v>
                </c:pt>
                <c:pt idx="317">
                  <c:v>50.7</c:v>
                </c:pt>
                <c:pt idx="318">
                  <c:v>54.800000000000004</c:v>
                </c:pt>
                <c:pt idx="319">
                  <c:v>50.2</c:v>
                </c:pt>
                <c:pt idx="320">
                  <c:v>54.2</c:v>
                </c:pt>
                <c:pt idx="321">
                  <c:v>52.03</c:v>
                </c:pt>
                <c:pt idx="322">
                  <c:v>51.26</c:v>
                </c:pt>
                <c:pt idx="323">
                  <c:v>49.480000000000004</c:v>
                </c:pt>
                <c:pt idx="324">
                  <c:v>51.86</c:v>
                </c:pt>
                <c:pt idx="325">
                  <c:v>49.97</c:v>
                </c:pt>
                <c:pt idx="326">
                  <c:v>51.1</c:v>
                </c:pt>
                <c:pt idx="327">
                  <c:v>46</c:v>
                </c:pt>
                <c:pt idx="328">
                  <c:v>50.5</c:v>
                </c:pt>
                <c:pt idx="329">
                  <c:v>51.93</c:v>
                </c:pt>
                <c:pt idx="330">
                  <c:v>50.86</c:v>
                </c:pt>
                <c:pt idx="331">
                  <c:v>48.42</c:v>
                </c:pt>
                <c:pt idx="332">
                  <c:v>48.17</c:v>
                </c:pt>
                <c:pt idx="333">
                  <c:v>48.480000000000004</c:v>
                </c:pt>
                <c:pt idx="334">
                  <c:v>52.730000000000004</c:v>
                </c:pt>
                <c:pt idx="335">
                  <c:v>50.49</c:v>
                </c:pt>
                <c:pt idx="336">
                  <c:v>50.22</c:v>
                </c:pt>
                <c:pt idx="337">
                  <c:v>50.65</c:v>
                </c:pt>
                <c:pt idx="338">
                  <c:v>53.18</c:v>
                </c:pt>
                <c:pt idx="339">
                  <c:v>51.59</c:v>
                </c:pt>
                <c:pt idx="340">
                  <c:v>53.2</c:v>
                </c:pt>
                <c:pt idx="341">
                  <c:v>48.6</c:v>
                </c:pt>
                <c:pt idx="342">
                  <c:v>52.4</c:v>
                </c:pt>
                <c:pt idx="343">
                  <c:v>48.1</c:v>
                </c:pt>
                <c:pt idx="344">
                  <c:v>50.2</c:v>
                </c:pt>
                <c:pt idx="345">
                  <c:v>58.2</c:v>
                </c:pt>
                <c:pt idx="346">
                  <c:v>53.34</c:v>
                </c:pt>
                <c:pt idx="347">
                  <c:v>53.17</c:v>
                </c:pt>
                <c:pt idx="348">
                  <c:v>51.58</c:v>
                </c:pt>
                <c:pt idx="349">
                  <c:v>53.4</c:v>
                </c:pt>
                <c:pt idx="350">
                  <c:v>48.9</c:v>
                </c:pt>
                <c:pt idx="351">
                  <c:v>52.6</c:v>
                </c:pt>
                <c:pt idx="352">
                  <c:v>53.33</c:v>
                </c:pt>
                <c:pt idx="353">
                  <c:v>53.77</c:v>
                </c:pt>
                <c:pt idx="354">
                  <c:v>52.28</c:v>
                </c:pt>
                <c:pt idx="355">
                  <c:v>54</c:v>
                </c:pt>
                <c:pt idx="356">
                  <c:v>49.7</c:v>
                </c:pt>
                <c:pt idx="357">
                  <c:v>53.2</c:v>
                </c:pt>
                <c:pt idx="358">
                  <c:v>53.870000000000005</c:v>
                </c:pt>
                <c:pt idx="359">
                  <c:v>53.32</c:v>
                </c:pt>
                <c:pt idx="360">
                  <c:v>51.89</c:v>
                </c:pt>
                <c:pt idx="361">
                  <c:v>53.800000000000004</c:v>
                </c:pt>
                <c:pt idx="362">
                  <c:v>49.300000000000004</c:v>
                </c:pt>
                <c:pt idx="363">
                  <c:v>53</c:v>
                </c:pt>
                <c:pt idx="364">
                  <c:v>53.49</c:v>
                </c:pt>
                <c:pt idx="365">
                  <c:v>51.9</c:v>
                </c:pt>
                <c:pt idx="366">
                  <c:v>44.9</c:v>
                </c:pt>
                <c:pt idx="367">
                  <c:v>51.5</c:v>
                </c:pt>
                <c:pt idx="368">
                  <c:v>48.88</c:v>
                </c:pt>
                <c:pt idx="369">
                  <c:v>48.8</c:v>
                </c:pt>
                <c:pt idx="370">
                  <c:v>52.8</c:v>
                </c:pt>
                <c:pt idx="371">
                  <c:v>49.3</c:v>
                </c:pt>
                <c:pt idx="372">
                  <c:v>51.5</c:v>
                </c:pt>
                <c:pt idx="373">
                  <c:v>53.7</c:v>
                </c:pt>
                <c:pt idx="374">
                  <c:v>53.1</c:v>
                </c:pt>
                <c:pt idx="375">
                  <c:v>48.8</c:v>
                </c:pt>
                <c:pt idx="376">
                  <c:v>1992</c:v>
                </c:pt>
                <c:pt idx="377">
                  <c:v>1993</c:v>
                </c:pt>
                <c:pt idx="378">
                  <c:v>1994</c:v>
                </c:pt>
                <c:pt idx="379">
                  <c:v>1995</c:v>
                </c:pt>
                <c:pt idx="380">
                  <c:v>1996</c:v>
                </c:pt>
                <c:pt idx="381">
                  <c:v>1997</c:v>
                </c:pt>
                <c:pt idx="382">
                  <c:v>1998</c:v>
                </c:pt>
                <c:pt idx="383">
                  <c:v>1999</c:v>
                </c:pt>
                <c:pt idx="384">
                  <c:v>2000</c:v>
                </c:pt>
                <c:pt idx="385">
                  <c:v>2001</c:v>
                </c:pt>
                <c:pt idx="386">
                  <c:v>2002</c:v>
                </c:pt>
                <c:pt idx="387">
                  <c:v>2003</c:v>
                </c:pt>
                <c:pt idx="388">
                  <c:v>2004</c:v>
                </c:pt>
                <c:pt idx="389">
                  <c:v>2005</c:v>
                </c:pt>
                <c:pt idx="390">
                  <c:v>2006</c:v>
                </c:pt>
                <c:pt idx="391">
                  <c:v>2007</c:v>
                </c:pt>
                <c:pt idx="392">
                  <c:v>2008</c:v>
                </c:pt>
                <c:pt idx="393">
                  <c:v>2009</c:v>
                </c:pt>
                <c:pt idx="394">
                  <c:v>2010</c:v>
                </c:pt>
                <c:pt idx="395">
                  <c:v>2011</c:v>
                </c:pt>
                <c:pt idx="396">
                  <c:v>2012</c:v>
                </c:pt>
                <c:pt idx="397">
                  <c:v>2013</c:v>
                </c:pt>
                <c:pt idx="398">
                  <c:v>2014</c:v>
                </c:pt>
                <c:pt idx="399">
                  <c:v>2015</c:v>
                </c:pt>
                <c:pt idx="400">
                  <c:v>2016</c:v>
                </c:pt>
                <c:pt idx="401">
                  <c:v>2017</c:v>
                </c:pt>
                <c:pt idx="402">
                  <c:v>2018</c:v>
                </c:pt>
                <c:pt idx="403">
                  <c:v>2019</c:v>
                </c:pt>
                <c:pt idx="404">
                  <c:v>2020</c:v>
                </c:pt>
                <c:pt idx="406">
                  <c:v>69.643431901931692</c:v>
                </c:pt>
                <c:pt idx="407">
                  <c:v>69.623595476150498</c:v>
                </c:pt>
                <c:pt idx="408">
                  <c:v>69.923168420791598</c:v>
                </c:pt>
                <c:pt idx="409">
                  <c:v>69.303601980209294</c:v>
                </c:pt>
                <c:pt idx="410">
                  <c:v>69.259935617446899</c:v>
                </c:pt>
                <c:pt idx="411">
                  <c:v>69.097793102264404</c:v>
                </c:pt>
                <c:pt idx="412">
                  <c:v>67.799842357635498</c:v>
                </c:pt>
                <c:pt idx="413">
                  <c:v>68.591207265853811</c:v>
                </c:pt>
                <c:pt idx="414">
                  <c:v>68.151283264160099</c:v>
                </c:pt>
                <c:pt idx="416">
                  <c:v>69.164770841598497</c:v>
                </c:pt>
                <c:pt idx="417">
                  <c:v>68.573170900344806</c:v>
                </c:pt>
                <c:pt idx="418">
                  <c:v>67.762517929077106</c:v>
                </c:pt>
                <c:pt idx="419">
                  <c:v>67.824012041091891</c:v>
                </c:pt>
                <c:pt idx="420">
                  <c:v>68.209427595138507</c:v>
                </c:pt>
                <c:pt idx="421">
                  <c:v>68.722289800643892</c:v>
                </c:pt>
                <c:pt idx="422">
                  <c:v>68.582290410995398</c:v>
                </c:pt>
                <c:pt idx="423">
                  <c:v>68.681341409683199</c:v>
                </c:pt>
                <c:pt idx="424">
                  <c:v>67.297989130020099</c:v>
                </c:pt>
                <c:pt idx="425">
                  <c:v>68.755310773849402</c:v>
                </c:pt>
                <c:pt idx="427">
                  <c:v>65.660268068313599</c:v>
                </c:pt>
                <c:pt idx="428">
                  <c:v>64.330661296844411</c:v>
                </c:pt>
                <c:pt idx="429">
                  <c:v>64.432287216186495</c:v>
                </c:pt>
                <c:pt idx="430">
                  <c:v>63.896751403808508</c:v>
                </c:pt>
                <c:pt idx="431">
                  <c:v>63.738447427749598</c:v>
                </c:pt>
                <c:pt idx="432">
                  <c:v>62.797403335571204</c:v>
                </c:pt>
                <c:pt idx="433">
                  <c:v>60.221785306930499</c:v>
                </c:pt>
                <c:pt idx="434">
                  <c:v>62.121587991714399</c:v>
                </c:pt>
                <c:pt idx="435">
                  <c:v>61.885851621627793</c:v>
                </c:pt>
                <c:pt idx="437">
                  <c:v>61.985599994659403</c:v>
                </c:pt>
                <c:pt idx="438">
                  <c:v>62.631469964981001</c:v>
                </c:pt>
                <c:pt idx="439">
                  <c:v>61.812376976013098</c:v>
                </c:pt>
                <c:pt idx="440">
                  <c:v>61.770755052566493</c:v>
                </c:pt>
                <c:pt idx="441">
                  <c:v>61.274808645248399</c:v>
                </c:pt>
                <c:pt idx="442">
                  <c:v>63.339263200759802</c:v>
                </c:pt>
                <c:pt idx="443">
                  <c:v>63.519531488418501</c:v>
                </c:pt>
                <c:pt idx="444">
                  <c:v>64.954823255538898</c:v>
                </c:pt>
                <c:pt idx="445">
                  <c:v>63.230854272842393</c:v>
                </c:pt>
                <c:pt idx="446">
                  <c:v>65.147274732589693</c:v>
                </c:pt>
              </c:numCache>
            </c:numRef>
          </c:val>
          <c:smooth val="0"/>
          <c:extLst>
            <c:ext xmlns:c16="http://schemas.microsoft.com/office/drawing/2014/chart" uri="{C3380CC4-5D6E-409C-BE32-E72D297353CC}">
              <c16:uniqueId val="{00000001-78FD-4F10-8CB3-48F1581C7A68}"/>
            </c:ext>
          </c:extLst>
        </c:ser>
        <c:dLbls>
          <c:showLegendKey val="0"/>
          <c:showVal val="0"/>
          <c:showCatName val="0"/>
          <c:showSerName val="0"/>
          <c:showPercent val="0"/>
          <c:showBubbleSize val="0"/>
        </c:dLbls>
        <c:marker val="1"/>
        <c:smooth val="0"/>
        <c:axId val="1153264367"/>
        <c:axId val="1"/>
      </c:lineChart>
      <c:lineChart>
        <c:grouping val="standard"/>
        <c:varyColors val="0"/>
        <c:ser>
          <c:idx val="8"/>
          <c:order val="1"/>
          <c:tx>
            <c:strRef>
              <c:f>Gini_data!$AM$605:$AM$606</c:f>
              <c:strCache>
                <c:ptCount val="2"/>
                <c:pt idx="0">
                  <c:v>6.99</c:v>
                </c:pt>
                <c:pt idx="1">
                  <c:v>6.99</c:v>
                </c:pt>
              </c:strCache>
            </c:strRef>
          </c:tx>
          <c:spPr>
            <a:ln>
              <a:noFill/>
              <a:prstDash val="solid"/>
            </a:ln>
          </c:spPr>
          <c:marker>
            <c:symbol val="none"/>
          </c:marker>
          <c:cat>
            <c:numRef>
              <c:f>Gini_data!$E$566:$E$1033</c:f>
              <c:numCache>
                <c:formatCode>0</c:formatCode>
                <c:ptCount val="468"/>
                <c:pt idx="0">
                  <c:v>1958</c:v>
                </c:pt>
                <c:pt idx="1">
                  <c:v>1960</c:v>
                </c:pt>
                <c:pt idx="2">
                  <c:v>1960</c:v>
                </c:pt>
                <c:pt idx="3">
                  <c:v>1960</c:v>
                </c:pt>
                <c:pt idx="4">
                  <c:v>1960</c:v>
                </c:pt>
                <c:pt idx="5">
                  <c:v>1960</c:v>
                </c:pt>
                <c:pt idx="6">
                  <c:v>1960</c:v>
                </c:pt>
                <c:pt idx="7">
                  <c:v>1960</c:v>
                </c:pt>
                <c:pt idx="8">
                  <c:v>1960</c:v>
                </c:pt>
                <c:pt idx="9">
                  <c:v>1960</c:v>
                </c:pt>
                <c:pt idx="10">
                  <c:v>1960</c:v>
                </c:pt>
                <c:pt idx="11">
                  <c:v>1960</c:v>
                </c:pt>
                <c:pt idx="12">
                  <c:v>1960</c:v>
                </c:pt>
                <c:pt idx="13">
                  <c:v>1960</c:v>
                </c:pt>
                <c:pt idx="14">
                  <c:v>1960</c:v>
                </c:pt>
                <c:pt idx="15">
                  <c:v>1970</c:v>
                </c:pt>
                <c:pt idx="16">
                  <c:v>1970</c:v>
                </c:pt>
                <c:pt idx="17">
                  <c:v>1970</c:v>
                </c:pt>
                <c:pt idx="18">
                  <c:v>1970</c:v>
                </c:pt>
                <c:pt idx="19">
                  <c:v>1970</c:v>
                </c:pt>
                <c:pt idx="20">
                  <c:v>1970</c:v>
                </c:pt>
                <c:pt idx="21">
                  <c:v>1970</c:v>
                </c:pt>
                <c:pt idx="22">
                  <c:v>1970</c:v>
                </c:pt>
                <c:pt idx="23">
                  <c:v>1970</c:v>
                </c:pt>
                <c:pt idx="24">
                  <c:v>1970</c:v>
                </c:pt>
                <c:pt idx="25">
                  <c:v>1970</c:v>
                </c:pt>
                <c:pt idx="26">
                  <c:v>1970</c:v>
                </c:pt>
                <c:pt idx="27">
                  <c:v>1972</c:v>
                </c:pt>
                <c:pt idx="28">
                  <c:v>1974</c:v>
                </c:pt>
                <c:pt idx="29">
                  <c:v>1976</c:v>
                </c:pt>
                <c:pt idx="30">
                  <c:v>1976</c:v>
                </c:pt>
                <c:pt idx="31">
                  <c:v>1976</c:v>
                </c:pt>
                <c:pt idx="32">
                  <c:v>1978</c:v>
                </c:pt>
                <c:pt idx="33">
                  <c:v>1979</c:v>
                </c:pt>
                <c:pt idx="34">
                  <c:v>1979</c:v>
                </c:pt>
                <c:pt idx="35">
                  <c:v>1979</c:v>
                </c:pt>
                <c:pt idx="36">
                  <c:v>1979</c:v>
                </c:pt>
                <c:pt idx="37">
                  <c:v>1979</c:v>
                </c:pt>
                <c:pt idx="38">
                  <c:v>1979</c:v>
                </c:pt>
                <c:pt idx="39">
                  <c:v>1980</c:v>
                </c:pt>
                <c:pt idx="40">
                  <c:v>1980</c:v>
                </c:pt>
                <c:pt idx="41">
                  <c:v>1981</c:v>
                </c:pt>
                <c:pt idx="42">
                  <c:v>1981</c:v>
                </c:pt>
                <c:pt idx="43">
                  <c:v>1981</c:v>
                </c:pt>
                <c:pt idx="44">
                  <c:v>1981</c:v>
                </c:pt>
                <c:pt idx="45">
                  <c:v>1981</c:v>
                </c:pt>
                <c:pt idx="46">
                  <c:v>1982</c:v>
                </c:pt>
                <c:pt idx="47">
                  <c:v>1982</c:v>
                </c:pt>
                <c:pt idx="48">
                  <c:v>1982</c:v>
                </c:pt>
                <c:pt idx="49">
                  <c:v>1982</c:v>
                </c:pt>
                <c:pt idx="50">
                  <c:v>1983</c:v>
                </c:pt>
                <c:pt idx="51">
                  <c:v>1983</c:v>
                </c:pt>
                <c:pt idx="52">
                  <c:v>1983</c:v>
                </c:pt>
                <c:pt idx="53">
                  <c:v>1983</c:v>
                </c:pt>
                <c:pt idx="54">
                  <c:v>1983</c:v>
                </c:pt>
                <c:pt idx="55">
                  <c:v>1983</c:v>
                </c:pt>
                <c:pt idx="56">
                  <c:v>1983</c:v>
                </c:pt>
                <c:pt idx="57">
                  <c:v>1984</c:v>
                </c:pt>
                <c:pt idx="58">
                  <c:v>1984</c:v>
                </c:pt>
                <c:pt idx="59">
                  <c:v>1984</c:v>
                </c:pt>
                <c:pt idx="60">
                  <c:v>1984</c:v>
                </c:pt>
                <c:pt idx="61">
                  <c:v>1985</c:v>
                </c:pt>
                <c:pt idx="62">
                  <c:v>1985</c:v>
                </c:pt>
                <c:pt idx="63">
                  <c:v>1985</c:v>
                </c:pt>
                <c:pt idx="64">
                  <c:v>1985</c:v>
                </c:pt>
                <c:pt idx="65">
                  <c:v>1985</c:v>
                </c:pt>
                <c:pt idx="66">
                  <c:v>1985</c:v>
                </c:pt>
                <c:pt idx="67">
                  <c:v>1986</c:v>
                </c:pt>
                <c:pt idx="68">
                  <c:v>1986</c:v>
                </c:pt>
                <c:pt idx="69">
                  <c:v>1986</c:v>
                </c:pt>
                <c:pt idx="70">
                  <c:v>1986</c:v>
                </c:pt>
                <c:pt idx="71">
                  <c:v>1986</c:v>
                </c:pt>
                <c:pt idx="72">
                  <c:v>1987</c:v>
                </c:pt>
                <c:pt idx="73">
                  <c:v>1987</c:v>
                </c:pt>
                <c:pt idx="74">
                  <c:v>1987</c:v>
                </c:pt>
                <c:pt idx="75">
                  <c:v>1987</c:v>
                </c:pt>
                <c:pt idx="76">
                  <c:v>1988</c:v>
                </c:pt>
                <c:pt idx="77">
                  <c:v>1988</c:v>
                </c:pt>
                <c:pt idx="78">
                  <c:v>1988</c:v>
                </c:pt>
                <c:pt idx="79">
                  <c:v>1988</c:v>
                </c:pt>
                <c:pt idx="80">
                  <c:v>1989</c:v>
                </c:pt>
                <c:pt idx="81">
                  <c:v>1989</c:v>
                </c:pt>
                <c:pt idx="82">
                  <c:v>1989</c:v>
                </c:pt>
                <c:pt idx="83">
                  <c:v>1989</c:v>
                </c:pt>
                <c:pt idx="84">
                  <c:v>1989</c:v>
                </c:pt>
                <c:pt idx="85">
                  <c:v>1989</c:v>
                </c:pt>
                <c:pt idx="86">
                  <c:v>1989</c:v>
                </c:pt>
                <c:pt idx="87">
                  <c:v>1989</c:v>
                </c:pt>
                <c:pt idx="88">
                  <c:v>1990</c:v>
                </c:pt>
                <c:pt idx="89">
                  <c:v>1990</c:v>
                </c:pt>
                <c:pt idx="90">
                  <c:v>1990</c:v>
                </c:pt>
                <c:pt idx="91">
                  <c:v>1990</c:v>
                </c:pt>
                <c:pt idx="92">
                  <c:v>1990</c:v>
                </c:pt>
                <c:pt idx="93">
                  <c:v>1990</c:v>
                </c:pt>
                <c:pt idx="94">
                  <c:v>1990</c:v>
                </c:pt>
                <c:pt idx="95">
                  <c:v>1992</c:v>
                </c:pt>
                <c:pt idx="96">
                  <c:v>1992</c:v>
                </c:pt>
                <c:pt idx="97">
                  <c:v>1992</c:v>
                </c:pt>
                <c:pt idx="98">
                  <c:v>1992</c:v>
                </c:pt>
                <c:pt idx="99">
                  <c:v>1992</c:v>
                </c:pt>
                <c:pt idx="100">
                  <c:v>1993</c:v>
                </c:pt>
                <c:pt idx="101">
                  <c:v>1993</c:v>
                </c:pt>
                <c:pt idx="102">
                  <c:v>1993</c:v>
                </c:pt>
                <c:pt idx="103">
                  <c:v>1993</c:v>
                </c:pt>
                <c:pt idx="104">
                  <c:v>1993</c:v>
                </c:pt>
                <c:pt idx="105">
                  <c:v>1993</c:v>
                </c:pt>
                <c:pt idx="106">
                  <c:v>1993</c:v>
                </c:pt>
                <c:pt idx="107">
                  <c:v>1993</c:v>
                </c:pt>
                <c:pt idx="108">
                  <c:v>1993</c:v>
                </c:pt>
                <c:pt idx="109">
                  <c:v>1993</c:v>
                </c:pt>
                <c:pt idx="110">
                  <c:v>1995</c:v>
                </c:pt>
                <c:pt idx="111">
                  <c:v>1995</c:v>
                </c:pt>
                <c:pt idx="112">
                  <c:v>1995</c:v>
                </c:pt>
                <c:pt idx="113">
                  <c:v>1995</c:v>
                </c:pt>
                <c:pt idx="114">
                  <c:v>1995</c:v>
                </c:pt>
                <c:pt idx="115">
                  <c:v>1995</c:v>
                </c:pt>
                <c:pt idx="116">
                  <c:v>1995</c:v>
                </c:pt>
                <c:pt idx="117">
                  <c:v>1995</c:v>
                </c:pt>
                <c:pt idx="118">
                  <c:v>1995</c:v>
                </c:pt>
                <c:pt idx="119">
                  <c:v>1995</c:v>
                </c:pt>
                <c:pt idx="120">
                  <c:v>1996</c:v>
                </c:pt>
                <c:pt idx="121">
                  <c:v>1996</c:v>
                </c:pt>
                <c:pt idx="122">
                  <c:v>1996</c:v>
                </c:pt>
                <c:pt idx="123">
                  <c:v>1996</c:v>
                </c:pt>
                <c:pt idx="124">
                  <c:v>1996</c:v>
                </c:pt>
                <c:pt idx="125">
                  <c:v>1996</c:v>
                </c:pt>
                <c:pt idx="126">
                  <c:v>1996</c:v>
                </c:pt>
                <c:pt idx="127">
                  <c:v>1996</c:v>
                </c:pt>
                <c:pt idx="128">
                  <c:v>1996</c:v>
                </c:pt>
                <c:pt idx="129">
                  <c:v>1996</c:v>
                </c:pt>
                <c:pt idx="130">
                  <c:v>1997</c:v>
                </c:pt>
                <c:pt idx="131">
                  <c:v>1997</c:v>
                </c:pt>
                <c:pt idx="132">
                  <c:v>1997</c:v>
                </c:pt>
                <c:pt idx="133">
                  <c:v>1997</c:v>
                </c:pt>
                <c:pt idx="134">
                  <c:v>1998</c:v>
                </c:pt>
                <c:pt idx="135">
                  <c:v>1998</c:v>
                </c:pt>
                <c:pt idx="136">
                  <c:v>1998</c:v>
                </c:pt>
                <c:pt idx="137">
                  <c:v>1998</c:v>
                </c:pt>
                <c:pt idx="138">
                  <c:v>1999</c:v>
                </c:pt>
                <c:pt idx="139">
                  <c:v>1999</c:v>
                </c:pt>
                <c:pt idx="140">
                  <c:v>1999</c:v>
                </c:pt>
                <c:pt idx="141">
                  <c:v>1999</c:v>
                </c:pt>
                <c:pt idx="142">
                  <c:v>1999</c:v>
                </c:pt>
                <c:pt idx="143">
                  <c:v>1999</c:v>
                </c:pt>
                <c:pt idx="144">
                  <c:v>1999</c:v>
                </c:pt>
                <c:pt idx="145">
                  <c:v>2001</c:v>
                </c:pt>
                <c:pt idx="146">
                  <c:v>2001</c:v>
                </c:pt>
                <c:pt idx="147">
                  <c:v>2001</c:v>
                </c:pt>
                <c:pt idx="148">
                  <c:v>2001</c:v>
                </c:pt>
                <c:pt idx="149">
                  <c:v>2001</c:v>
                </c:pt>
                <c:pt idx="150">
                  <c:v>2001</c:v>
                </c:pt>
                <c:pt idx="151">
                  <c:v>2001</c:v>
                </c:pt>
                <c:pt idx="152">
                  <c:v>2001</c:v>
                </c:pt>
                <c:pt idx="153">
                  <c:v>2001</c:v>
                </c:pt>
                <c:pt idx="154">
                  <c:v>2002</c:v>
                </c:pt>
                <c:pt idx="155">
                  <c:v>2002</c:v>
                </c:pt>
                <c:pt idx="156">
                  <c:v>2002</c:v>
                </c:pt>
                <c:pt idx="157">
                  <c:v>2002</c:v>
                </c:pt>
                <c:pt idx="158">
                  <c:v>2002</c:v>
                </c:pt>
                <c:pt idx="159">
                  <c:v>2002</c:v>
                </c:pt>
                <c:pt idx="160">
                  <c:v>2002</c:v>
                </c:pt>
                <c:pt idx="161">
                  <c:v>2002</c:v>
                </c:pt>
                <c:pt idx="162">
                  <c:v>2002</c:v>
                </c:pt>
                <c:pt idx="163">
                  <c:v>2003</c:v>
                </c:pt>
                <c:pt idx="164">
                  <c:v>2003</c:v>
                </c:pt>
                <c:pt idx="165">
                  <c:v>2003</c:v>
                </c:pt>
                <c:pt idx="166">
                  <c:v>2003</c:v>
                </c:pt>
                <c:pt idx="167">
                  <c:v>2003</c:v>
                </c:pt>
                <c:pt idx="168">
                  <c:v>2003</c:v>
                </c:pt>
                <c:pt idx="169">
                  <c:v>2003</c:v>
                </c:pt>
                <c:pt idx="170">
                  <c:v>2003</c:v>
                </c:pt>
                <c:pt idx="171">
                  <c:v>2003</c:v>
                </c:pt>
                <c:pt idx="172">
                  <c:v>2003</c:v>
                </c:pt>
                <c:pt idx="173">
                  <c:v>2003</c:v>
                </c:pt>
                <c:pt idx="174">
                  <c:v>2003</c:v>
                </c:pt>
                <c:pt idx="175">
                  <c:v>2004</c:v>
                </c:pt>
                <c:pt idx="176">
                  <c:v>2004</c:v>
                </c:pt>
                <c:pt idx="177">
                  <c:v>2004</c:v>
                </c:pt>
                <c:pt idx="178">
                  <c:v>2004</c:v>
                </c:pt>
                <c:pt idx="179">
                  <c:v>2004</c:v>
                </c:pt>
                <c:pt idx="180">
                  <c:v>2004</c:v>
                </c:pt>
                <c:pt idx="181">
                  <c:v>2004</c:v>
                </c:pt>
                <c:pt idx="182">
                  <c:v>2004</c:v>
                </c:pt>
                <c:pt idx="183">
                  <c:v>2004</c:v>
                </c:pt>
                <c:pt idx="184">
                  <c:v>2004</c:v>
                </c:pt>
                <c:pt idx="185">
                  <c:v>2004</c:v>
                </c:pt>
                <c:pt idx="186">
                  <c:v>2005</c:v>
                </c:pt>
                <c:pt idx="187">
                  <c:v>2005</c:v>
                </c:pt>
                <c:pt idx="188">
                  <c:v>2005</c:v>
                </c:pt>
                <c:pt idx="189">
                  <c:v>2005</c:v>
                </c:pt>
                <c:pt idx="190">
                  <c:v>2005</c:v>
                </c:pt>
                <c:pt idx="191">
                  <c:v>2005</c:v>
                </c:pt>
                <c:pt idx="192">
                  <c:v>2005</c:v>
                </c:pt>
                <c:pt idx="193">
                  <c:v>2005</c:v>
                </c:pt>
                <c:pt idx="194">
                  <c:v>2005</c:v>
                </c:pt>
                <c:pt idx="195">
                  <c:v>2006</c:v>
                </c:pt>
                <c:pt idx="196">
                  <c:v>2006</c:v>
                </c:pt>
                <c:pt idx="197">
                  <c:v>2006</c:v>
                </c:pt>
                <c:pt idx="198">
                  <c:v>2006</c:v>
                </c:pt>
                <c:pt idx="199">
                  <c:v>2006</c:v>
                </c:pt>
                <c:pt idx="200">
                  <c:v>2006</c:v>
                </c:pt>
                <c:pt idx="201">
                  <c:v>2006</c:v>
                </c:pt>
                <c:pt idx="202">
                  <c:v>2006</c:v>
                </c:pt>
                <c:pt idx="203">
                  <c:v>2006</c:v>
                </c:pt>
                <c:pt idx="204">
                  <c:v>2006</c:v>
                </c:pt>
                <c:pt idx="205">
                  <c:v>2006</c:v>
                </c:pt>
                <c:pt idx="206">
                  <c:v>2006</c:v>
                </c:pt>
                <c:pt idx="207">
                  <c:v>2006</c:v>
                </c:pt>
                <c:pt idx="208">
                  <c:v>2006</c:v>
                </c:pt>
                <c:pt idx="209">
                  <c:v>2006</c:v>
                </c:pt>
                <c:pt idx="210">
                  <c:v>2006</c:v>
                </c:pt>
                <c:pt idx="211">
                  <c:v>2006</c:v>
                </c:pt>
                <c:pt idx="212">
                  <c:v>2006</c:v>
                </c:pt>
                <c:pt idx="213">
                  <c:v>2006</c:v>
                </c:pt>
                <c:pt idx="214">
                  <c:v>2006</c:v>
                </c:pt>
                <c:pt idx="215">
                  <c:v>2007</c:v>
                </c:pt>
                <c:pt idx="216">
                  <c:v>2007</c:v>
                </c:pt>
                <c:pt idx="217">
                  <c:v>2007</c:v>
                </c:pt>
                <c:pt idx="218">
                  <c:v>2007</c:v>
                </c:pt>
                <c:pt idx="219">
                  <c:v>2007</c:v>
                </c:pt>
                <c:pt idx="220">
                  <c:v>2007</c:v>
                </c:pt>
                <c:pt idx="221">
                  <c:v>2007</c:v>
                </c:pt>
                <c:pt idx="222">
                  <c:v>2007</c:v>
                </c:pt>
                <c:pt idx="223">
                  <c:v>2007</c:v>
                </c:pt>
                <c:pt idx="224">
                  <c:v>2008</c:v>
                </c:pt>
                <c:pt idx="225">
                  <c:v>2008</c:v>
                </c:pt>
                <c:pt idx="226">
                  <c:v>2008</c:v>
                </c:pt>
                <c:pt idx="227">
                  <c:v>2008</c:v>
                </c:pt>
                <c:pt idx="228">
                  <c:v>2008</c:v>
                </c:pt>
                <c:pt idx="229">
                  <c:v>2008</c:v>
                </c:pt>
                <c:pt idx="230">
                  <c:v>2008</c:v>
                </c:pt>
                <c:pt idx="231">
                  <c:v>2008</c:v>
                </c:pt>
                <c:pt idx="232">
                  <c:v>2008</c:v>
                </c:pt>
                <c:pt idx="233">
                  <c:v>2009</c:v>
                </c:pt>
                <c:pt idx="234">
                  <c:v>2009</c:v>
                </c:pt>
                <c:pt idx="235">
                  <c:v>2009</c:v>
                </c:pt>
                <c:pt idx="236">
                  <c:v>2009</c:v>
                </c:pt>
                <c:pt idx="237">
                  <c:v>2009</c:v>
                </c:pt>
                <c:pt idx="238">
                  <c:v>2009</c:v>
                </c:pt>
                <c:pt idx="239">
                  <c:v>2009</c:v>
                </c:pt>
                <c:pt idx="240">
                  <c:v>2009</c:v>
                </c:pt>
                <c:pt idx="241">
                  <c:v>2009</c:v>
                </c:pt>
                <c:pt idx="242">
                  <c:v>2009</c:v>
                </c:pt>
                <c:pt idx="243">
                  <c:v>2009</c:v>
                </c:pt>
                <c:pt idx="244">
                  <c:v>2009</c:v>
                </c:pt>
                <c:pt idx="245">
                  <c:v>2009</c:v>
                </c:pt>
                <c:pt idx="246">
                  <c:v>2009</c:v>
                </c:pt>
                <c:pt idx="247">
                  <c:v>2009</c:v>
                </c:pt>
                <c:pt idx="248">
                  <c:v>2009</c:v>
                </c:pt>
                <c:pt idx="249">
                  <c:v>2009</c:v>
                </c:pt>
                <c:pt idx="250">
                  <c:v>2009</c:v>
                </c:pt>
                <c:pt idx="251">
                  <c:v>2009</c:v>
                </c:pt>
                <c:pt idx="252">
                  <c:v>2009</c:v>
                </c:pt>
                <c:pt idx="253">
                  <c:v>2009</c:v>
                </c:pt>
                <c:pt idx="254">
                  <c:v>2009</c:v>
                </c:pt>
                <c:pt idx="255">
                  <c:v>2009</c:v>
                </c:pt>
                <c:pt idx="256">
                  <c:v>2009</c:v>
                </c:pt>
                <c:pt idx="257">
                  <c:v>2009</c:v>
                </c:pt>
                <c:pt idx="258">
                  <c:v>2011</c:v>
                </c:pt>
                <c:pt idx="259">
                  <c:v>2011</c:v>
                </c:pt>
                <c:pt idx="260">
                  <c:v>2011</c:v>
                </c:pt>
                <c:pt idx="261">
                  <c:v>2011</c:v>
                </c:pt>
                <c:pt idx="262">
                  <c:v>2011</c:v>
                </c:pt>
                <c:pt idx="263">
                  <c:v>2011</c:v>
                </c:pt>
                <c:pt idx="264">
                  <c:v>2011</c:v>
                </c:pt>
                <c:pt idx="265">
                  <c:v>2011</c:v>
                </c:pt>
                <c:pt idx="266">
                  <c:v>2011</c:v>
                </c:pt>
                <c:pt idx="267">
                  <c:v>2011</c:v>
                </c:pt>
                <c:pt idx="268">
                  <c:v>2011</c:v>
                </c:pt>
                <c:pt idx="269">
                  <c:v>2011</c:v>
                </c:pt>
                <c:pt idx="270">
                  <c:v>2011</c:v>
                </c:pt>
                <c:pt idx="271">
                  <c:v>2011</c:v>
                </c:pt>
                <c:pt idx="272">
                  <c:v>2011</c:v>
                </c:pt>
                <c:pt idx="273">
                  <c:v>2011</c:v>
                </c:pt>
                <c:pt idx="274">
                  <c:v>2011</c:v>
                </c:pt>
                <c:pt idx="275">
                  <c:v>2011</c:v>
                </c:pt>
                <c:pt idx="276">
                  <c:v>2011</c:v>
                </c:pt>
                <c:pt idx="277">
                  <c:v>2011</c:v>
                </c:pt>
                <c:pt idx="278">
                  <c:v>2012</c:v>
                </c:pt>
                <c:pt idx="279">
                  <c:v>2012</c:v>
                </c:pt>
                <c:pt idx="280">
                  <c:v>2012</c:v>
                </c:pt>
                <c:pt idx="281">
                  <c:v>2012</c:v>
                </c:pt>
                <c:pt idx="282">
                  <c:v>2012</c:v>
                </c:pt>
                <c:pt idx="283">
                  <c:v>2012</c:v>
                </c:pt>
                <c:pt idx="284">
                  <c:v>2012</c:v>
                </c:pt>
                <c:pt idx="285">
                  <c:v>2012</c:v>
                </c:pt>
                <c:pt idx="286">
                  <c:v>2012</c:v>
                </c:pt>
                <c:pt idx="287">
                  <c:v>2012</c:v>
                </c:pt>
                <c:pt idx="288">
                  <c:v>2012</c:v>
                </c:pt>
                <c:pt idx="289">
                  <c:v>2013</c:v>
                </c:pt>
                <c:pt idx="290">
                  <c:v>2013</c:v>
                </c:pt>
                <c:pt idx="291">
                  <c:v>2013</c:v>
                </c:pt>
                <c:pt idx="292">
                  <c:v>2013</c:v>
                </c:pt>
                <c:pt idx="293">
                  <c:v>2013</c:v>
                </c:pt>
                <c:pt idx="294">
                  <c:v>2013</c:v>
                </c:pt>
                <c:pt idx="295">
                  <c:v>2013</c:v>
                </c:pt>
                <c:pt idx="296">
                  <c:v>2013</c:v>
                </c:pt>
                <c:pt idx="297">
                  <c:v>2013</c:v>
                </c:pt>
                <c:pt idx="298">
                  <c:v>2013</c:v>
                </c:pt>
                <c:pt idx="299">
                  <c:v>2013</c:v>
                </c:pt>
                <c:pt idx="300">
                  <c:v>2013</c:v>
                </c:pt>
                <c:pt idx="301">
                  <c:v>2013</c:v>
                </c:pt>
                <c:pt idx="302">
                  <c:v>2013</c:v>
                </c:pt>
                <c:pt idx="303">
                  <c:v>2013</c:v>
                </c:pt>
                <c:pt idx="304">
                  <c:v>2013</c:v>
                </c:pt>
                <c:pt idx="305">
                  <c:v>2013</c:v>
                </c:pt>
                <c:pt idx="306">
                  <c:v>2013</c:v>
                </c:pt>
                <c:pt idx="307">
                  <c:v>2013</c:v>
                </c:pt>
                <c:pt idx="308">
                  <c:v>2013</c:v>
                </c:pt>
                <c:pt idx="309">
                  <c:v>2013</c:v>
                </c:pt>
                <c:pt idx="310">
                  <c:v>2013</c:v>
                </c:pt>
                <c:pt idx="311">
                  <c:v>2014</c:v>
                </c:pt>
                <c:pt idx="312">
                  <c:v>2014</c:v>
                </c:pt>
                <c:pt idx="313">
                  <c:v>2014</c:v>
                </c:pt>
                <c:pt idx="314">
                  <c:v>2014</c:v>
                </c:pt>
                <c:pt idx="315">
                  <c:v>2014</c:v>
                </c:pt>
                <c:pt idx="316">
                  <c:v>2014</c:v>
                </c:pt>
                <c:pt idx="317">
                  <c:v>2014</c:v>
                </c:pt>
                <c:pt idx="318">
                  <c:v>2014</c:v>
                </c:pt>
                <c:pt idx="319">
                  <c:v>2014</c:v>
                </c:pt>
                <c:pt idx="320">
                  <c:v>2014</c:v>
                </c:pt>
                <c:pt idx="321">
                  <c:v>2014</c:v>
                </c:pt>
                <c:pt idx="322">
                  <c:v>2015</c:v>
                </c:pt>
                <c:pt idx="323">
                  <c:v>2015</c:v>
                </c:pt>
                <c:pt idx="324">
                  <c:v>2015</c:v>
                </c:pt>
                <c:pt idx="325">
                  <c:v>2015</c:v>
                </c:pt>
                <c:pt idx="326">
                  <c:v>2015</c:v>
                </c:pt>
                <c:pt idx="327">
                  <c:v>2015</c:v>
                </c:pt>
                <c:pt idx="328">
                  <c:v>2015</c:v>
                </c:pt>
                <c:pt idx="329">
                  <c:v>2015</c:v>
                </c:pt>
                <c:pt idx="330">
                  <c:v>2016</c:v>
                </c:pt>
                <c:pt idx="331">
                  <c:v>2016</c:v>
                </c:pt>
                <c:pt idx="332">
                  <c:v>2016</c:v>
                </c:pt>
                <c:pt idx="333">
                  <c:v>2016</c:v>
                </c:pt>
                <c:pt idx="334">
                  <c:v>2016</c:v>
                </c:pt>
                <c:pt idx="335">
                  <c:v>2016</c:v>
                </c:pt>
                <c:pt idx="336">
                  <c:v>2016</c:v>
                </c:pt>
                <c:pt idx="337">
                  <c:v>2016</c:v>
                </c:pt>
                <c:pt idx="338">
                  <c:v>2016</c:v>
                </c:pt>
                <c:pt idx="339">
                  <c:v>2016</c:v>
                </c:pt>
                <c:pt idx="340">
                  <c:v>2016</c:v>
                </c:pt>
                <c:pt idx="341">
                  <c:v>2016</c:v>
                </c:pt>
                <c:pt idx="342">
                  <c:v>2016</c:v>
                </c:pt>
                <c:pt idx="343">
                  <c:v>2016</c:v>
                </c:pt>
                <c:pt idx="344">
                  <c:v>2016</c:v>
                </c:pt>
                <c:pt idx="345">
                  <c:v>2016</c:v>
                </c:pt>
                <c:pt idx="346">
                  <c:v>2016</c:v>
                </c:pt>
                <c:pt idx="347">
                  <c:v>2017</c:v>
                </c:pt>
                <c:pt idx="348">
                  <c:v>2017</c:v>
                </c:pt>
                <c:pt idx="349">
                  <c:v>2017</c:v>
                </c:pt>
                <c:pt idx="350">
                  <c:v>2017</c:v>
                </c:pt>
                <c:pt idx="351">
                  <c:v>2017</c:v>
                </c:pt>
                <c:pt idx="352">
                  <c:v>2017</c:v>
                </c:pt>
                <c:pt idx="353">
                  <c:v>2018</c:v>
                </c:pt>
                <c:pt idx="354">
                  <c:v>2018</c:v>
                </c:pt>
                <c:pt idx="355">
                  <c:v>2018</c:v>
                </c:pt>
                <c:pt idx="356">
                  <c:v>2018</c:v>
                </c:pt>
                <c:pt idx="357">
                  <c:v>2018</c:v>
                </c:pt>
                <c:pt idx="358">
                  <c:v>2018</c:v>
                </c:pt>
                <c:pt idx="359">
                  <c:v>2019</c:v>
                </c:pt>
                <c:pt idx="360">
                  <c:v>2019</c:v>
                </c:pt>
                <c:pt idx="361">
                  <c:v>2019</c:v>
                </c:pt>
                <c:pt idx="362">
                  <c:v>2019</c:v>
                </c:pt>
                <c:pt idx="363">
                  <c:v>2019</c:v>
                </c:pt>
                <c:pt idx="364">
                  <c:v>2019</c:v>
                </c:pt>
                <c:pt idx="365">
                  <c:v>2020</c:v>
                </c:pt>
                <c:pt idx="366">
                  <c:v>2020</c:v>
                </c:pt>
                <c:pt idx="367">
                  <c:v>2020</c:v>
                </c:pt>
                <c:pt idx="368">
                  <c:v>2020</c:v>
                </c:pt>
                <c:pt idx="369">
                  <c:v>2020</c:v>
                </c:pt>
                <c:pt idx="370">
                  <c:v>2021</c:v>
                </c:pt>
                <c:pt idx="371">
                  <c:v>2020</c:v>
                </c:pt>
                <c:pt idx="372">
                  <c:v>2020</c:v>
                </c:pt>
                <c:pt idx="373">
                  <c:v>2021</c:v>
                </c:pt>
                <c:pt idx="374">
                  <c:v>2021</c:v>
                </c:pt>
                <c:pt idx="375">
                  <c:v>2021</c:v>
                </c:pt>
                <c:pt idx="376" formatCode="General">
                  <c:v>1992</c:v>
                </c:pt>
                <c:pt idx="377" formatCode="General">
                  <c:v>1993</c:v>
                </c:pt>
                <c:pt idx="378" formatCode="General">
                  <c:v>1994</c:v>
                </c:pt>
                <c:pt idx="379" formatCode="General">
                  <c:v>1995</c:v>
                </c:pt>
                <c:pt idx="380" formatCode="General">
                  <c:v>1996</c:v>
                </c:pt>
                <c:pt idx="381" formatCode="General">
                  <c:v>1997</c:v>
                </c:pt>
                <c:pt idx="382" formatCode="General">
                  <c:v>1998</c:v>
                </c:pt>
                <c:pt idx="383" formatCode="General">
                  <c:v>1999</c:v>
                </c:pt>
                <c:pt idx="384" formatCode="General">
                  <c:v>2000</c:v>
                </c:pt>
                <c:pt idx="385" formatCode="General">
                  <c:v>2001</c:v>
                </c:pt>
                <c:pt idx="386" formatCode="General">
                  <c:v>2002</c:v>
                </c:pt>
                <c:pt idx="387" formatCode="General">
                  <c:v>2003</c:v>
                </c:pt>
                <c:pt idx="388" formatCode="General">
                  <c:v>2004</c:v>
                </c:pt>
                <c:pt idx="389" formatCode="General">
                  <c:v>2005</c:v>
                </c:pt>
                <c:pt idx="390" formatCode="General">
                  <c:v>2006</c:v>
                </c:pt>
                <c:pt idx="391" formatCode="General">
                  <c:v>2007</c:v>
                </c:pt>
                <c:pt idx="392" formatCode="General">
                  <c:v>2008</c:v>
                </c:pt>
                <c:pt idx="393" formatCode="General">
                  <c:v>2009</c:v>
                </c:pt>
                <c:pt idx="394" formatCode="General">
                  <c:v>2010</c:v>
                </c:pt>
                <c:pt idx="395" formatCode="General">
                  <c:v>2011</c:v>
                </c:pt>
                <c:pt idx="396" formatCode="General">
                  <c:v>2012</c:v>
                </c:pt>
                <c:pt idx="397" formatCode="General">
                  <c:v>2013</c:v>
                </c:pt>
                <c:pt idx="398" formatCode="General">
                  <c:v>2014</c:v>
                </c:pt>
                <c:pt idx="399" formatCode="General">
                  <c:v>2015</c:v>
                </c:pt>
                <c:pt idx="400" formatCode="General">
                  <c:v>2016</c:v>
                </c:pt>
                <c:pt idx="401" formatCode="General">
                  <c:v>2017</c:v>
                </c:pt>
                <c:pt idx="402" formatCode="General">
                  <c:v>2018</c:v>
                </c:pt>
                <c:pt idx="403" formatCode="General">
                  <c:v>2019</c:v>
                </c:pt>
                <c:pt idx="404" formatCode="General">
                  <c:v>2020</c:v>
                </c:pt>
                <c:pt idx="405" formatCode="General">
                  <c:v>2000</c:v>
                </c:pt>
                <c:pt idx="406" formatCode="General">
                  <c:v>2001</c:v>
                </c:pt>
                <c:pt idx="407" formatCode="General">
                  <c:v>2002</c:v>
                </c:pt>
                <c:pt idx="408" formatCode="General">
                  <c:v>2003</c:v>
                </c:pt>
                <c:pt idx="409" formatCode="General">
                  <c:v>2004</c:v>
                </c:pt>
                <c:pt idx="410" formatCode="General">
                  <c:v>2005</c:v>
                </c:pt>
                <c:pt idx="411" formatCode="General">
                  <c:v>2006</c:v>
                </c:pt>
                <c:pt idx="412" formatCode="General">
                  <c:v>2007</c:v>
                </c:pt>
                <c:pt idx="413" formatCode="General">
                  <c:v>2008</c:v>
                </c:pt>
                <c:pt idx="414" formatCode="General">
                  <c:v>2009</c:v>
                </c:pt>
                <c:pt idx="415" formatCode="General">
                  <c:v>2010</c:v>
                </c:pt>
                <c:pt idx="416" formatCode="General">
                  <c:v>2011</c:v>
                </c:pt>
                <c:pt idx="417" formatCode="General">
                  <c:v>2012</c:v>
                </c:pt>
                <c:pt idx="418" formatCode="General">
                  <c:v>2013</c:v>
                </c:pt>
                <c:pt idx="419" formatCode="General">
                  <c:v>2014</c:v>
                </c:pt>
                <c:pt idx="420" formatCode="General">
                  <c:v>2015</c:v>
                </c:pt>
                <c:pt idx="421" formatCode="General">
                  <c:v>2016</c:v>
                </c:pt>
                <c:pt idx="422" formatCode="General">
                  <c:v>2017</c:v>
                </c:pt>
                <c:pt idx="423" formatCode="General">
                  <c:v>2018</c:v>
                </c:pt>
                <c:pt idx="424" formatCode="General">
                  <c:v>2019</c:v>
                </c:pt>
                <c:pt idx="425" formatCode="General">
                  <c:v>2020</c:v>
                </c:pt>
                <c:pt idx="426" formatCode="General">
                  <c:v>2000</c:v>
                </c:pt>
                <c:pt idx="427" formatCode="General">
                  <c:v>2001</c:v>
                </c:pt>
                <c:pt idx="428" formatCode="General">
                  <c:v>2002</c:v>
                </c:pt>
                <c:pt idx="429" formatCode="General">
                  <c:v>2003</c:v>
                </c:pt>
                <c:pt idx="430" formatCode="General">
                  <c:v>2004</c:v>
                </c:pt>
                <c:pt idx="431" formatCode="General">
                  <c:v>2005</c:v>
                </c:pt>
                <c:pt idx="432" formatCode="General">
                  <c:v>2006</c:v>
                </c:pt>
                <c:pt idx="433" formatCode="General">
                  <c:v>2007</c:v>
                </c:pt>
                <c:pt idx="434" formatCode="General">
                  <c:v>2008</c:v>
                </c:pt>
                <c:pt idx="435" formatCode="General">
                  <c:v>2009</c:v>
                </c:pt>
                <c:pt idx="436" formatCode="General">
                  <c:v>2010</c:v>
                </c:pt>
                <c:pt idx="437" formatCode="General">
                  <c:v>2011</c:v>
                </c:pt>
                <c:pt idx="438" formatCode="General">
                  <c:v>2012</c:v>
                </c:pt>
                <c:pt idx="439" formatCode="General">
                  <c:v>2013</c:v>
                </c:pt>
                <c:pt idx="440" formatCode="General">
                  <c:v>2014</c:v>
                </c:pt>
                <c:pt idx="441" formatCode="General">
                  <c:v>2015</c:v>
                </c:pt>
                <c:pt idx="442" formatCode="General">
                  <c:v>2016</c:v>
                </c:pt>
                <c:pt idx="443" formatCode="General">
                  <c:v>2017</c:v>
                </c:pt>
                <c:pt idx="444" formatCode="General">
                  <c:v>2018</c:v>
                </c:pt>
                <c:pt idx="445" formatCode="General">
                  <c:v>2019</c:v>
                </c:pt>
                <c:pt idx="446" formatCode="General">
                  <c:v>2020</c:v>
                </c:pt>
                <c:pt idx="447" formatCode="General">
                  <c:v>2000</c:v>
                </c:pt>
                <c:pt idx="448" formatCode="General">
                  <c:v>2001</c:v>
                </c:pt>
                <c:pt idx="449" formatCode="General">
                  <c:v>2002</c:v>
                </c:pt>
                <c:pt idx="450" formatCode="General">
                  <c:v>2003</c:v>
                </c:pt>
                <c:pt idx="451" formatCode="General">
                  <c:v>2004</c:v>
                </c:pt>
                <c:pt idx="452" formatCode="General">
                  <c:v>2005</c:v>
                </c:pt>
                <c:pt idx="453" formatCode="General">
                  <c:v>2006</c:v>
                </c:pt>
                <c:pt idx="454" formatCode="General">
                  <c:v>2007</c:v>
                </c:pt>
                <c:pt idx="455" formatCode="General">
                  <c:v>2008</c:v>
                </c:pt>
                <c:pt idx="456" formatCode="General">
                  <c:v>2009</c:v>
                </c:pt>
                <c:pt idx="457" formatCode="General">
                  <c:v>2010</c:v>
                </c:pt>
                <c:pt idx="458" formatCode="General">
                  <c:v>2011</c:v>
                </c:pt>
                <c:pt idx="459" formatCode="General">
                  <c:v>2012</c:v>
                </c:pt>
                <c:pt idx="460" formatCode="General">
                  <c:v>2013</c:v>
                </c:pt>
                <c:pt idx="461" formatCode="General">
                  <c:v>2014</c:v>
                </c:pt>
                <c:pt idx="462" formatCode="General">
                  <c:v>2015</c:v>
                </c:pt>
                <c:pt idx="463" formatCode="General">
                  <c:v>2016</c:v>
                </c:pt>
                <c:pt idx="464" formatCode="General">
                  <c:v>2017</c:v>
                </c:pt>
                <c:pt idx="465" formatCode="General">
                  <c:v>2018</c:v>
                </c:pt>
                <c:pt idx="466" formatCode="General">
                  <c:v>2019</c:v>
                </c:pt>
                <c:pt idx="467" formatCode="General">
                  <c:v>2020</c:v>
                </c:pt>
              </c:numCache>
            </c:numRef>
          </c:cat>
          <c:val>
            <c:numRef>
              <c:f>Gini_data!$AT$566:$AT$1033</c:f>
              <c:numCache>
                <c:formatCode>General</c:formatCode>
                <c:ptCount val="468"/>
                <c:pt idx="0">
                  <c:v>#N/A</c:v>
                </c:pt>
                <c:pt idx="1">
                  <c:v>42.300000000000004</c:v>
                </c:pt>
                <c:pt idx="2">
                  <c:v>42.300000000000004</c:v>
                </c:pt>
                <c:pt idx="3">
                  <c:v>42.300000000000004</c:v>
                </c:pt>
                <c:pt idx="4">
                  <c:v>42.300000000000004</c:v>
                </c:pt>
                <c:pt idx="5">
                  <c:v>42.300000000000004</c:v>
                </c:pt>
                <c:pt idx="6">
                  <c:v>42.300000000000004</c:v>
                </c:pt>
                <c:pt idx="7">
                  <c:v>42.300000000000004</c:v>
                </c:pt>
                <c:pt idx="8">
                  <c:v>42.300000000000004</c:v>
                </c:pt>
                <c:pt idx="9">
                  <c:v>42.300000000000004</c:v>
                </c:pt>
                <c:pt idx="10">
                  <c:v>42.300000000000004</c:v>
                </c:pt>
                <c:pt idx="11">
                  <c:v>42.300000000000004</c:v>
                </c:pt>
                <c:pt idx="12">
                  <c:v>42.300000000000004</c:v>
                </c:pt>
                <c:pt idx="13">
                  <c:v>42.300000000000004</c:v>
                </c:pt>
                <c:pt idx="14">
                  <c:v>42.300000000000004</c:v>
                </c:pt>
                <c:pt idx="15">
                  <c:v>44.800000000000004</c:v>
                </c:pt>
                <c:pt idx="16">
                  <c:v>44.800000000000004</c:v>
                </c:pt>
                <c:pt idx="17">
                  <c:v>44.800000000000004</c:v>
                </c:pt>
                <c:pt idx="18">
                  <c:v>44.800000000000004</c:v>
                </c:pt>
                <c:pt idx="19">
                  <c:v>44.800000000000004</c:v>
                </c:pt>
                <c:pt idx="20">
                  <c:v>44.800000000000004</c:v>
                </c:pt>
                <c:pt idx="21">
                  <c:v>44.800000000000004</c:v>
                </c:pt>
                <c:pt idx="22">
                  <c:v>44.800000000000004</c:v>
                </c:pt>
                <c:pt idx="23">
                  <c:v>44.800000000000004</c:v>
                </c:pt>
                <c:pt idx="24">
                  <c:v>44.800000000000004</c:v>
                </c:pt>
                <c:pt idx="25">
                  <c:v>44.800000000000004</c:v>
                </c:pt>
                <c:pt idx="26">
                  <c:v>44.800000000000004</c:v>
                </c:pt>
                <c:pt idx="27">
                  <c:v>#N/A</c:v>
                </c:pt>
                <c:pt idx="28">
                  <c:v>#N/A</c:v>
                </c:pt>
                <c:pt idx="29">
                  <c:v>58.3</c:v>
                </c:pt>
                <c:pt idx="30">
                  <c:v>58.3</c:v>
                </c:pt>
                <c:pt idx="31">
                  <c:v>58.3</c:v>
                </c:pt>
                <c:pt idx="32">
                  <c:v>#N/A</c:v>
                </c:pt>
                <c:pt idx="33">
                  <c:v>49</c:v>
                </c:pt>
                <c:pt idx="34">
                  <c:v>49</c:v>
                </c:pt>
                <c:pt idx="35">
                  <c:v>49</c:v>
                </c:pt>
                <c:pt idx="36">
                  <c:v>49</c:v>
                </c:pt>
                <c:pt idx="37">
                  <c:v>49</c:v>
                </c:pt>
                <c:pt idx="38">
                  <c:v>49</c:v>
                </c:pt>
                <c:pt idx="39">
                  <c:v>56</c:v>
                </c:pt>
                <c:pt idx="40">
                  <c:v>56</c:v>
                </c:pt>
                <c:pt idx="41">
                  <c:v>54.95</c:v>
                </c:pt>
                <c:pt idx="42">
                  <c:v>54.95</c:v>
                </c:pt>
                <c:pt idx="43">
                  <c:v>54.95</c:v>
                </c:pt>
                <c:pt idx="44">
                  <c:v>54.95</c:v>
                </c:pt>
                <c:pt idx="45">
                  <c:v>54.95</c:v>
                </c:pt>
                <c:pt idx="46">
                  <c:v>54.2</c:v>
                </c:pt>
                <c:pt idx="47">
                  <c:v>54.2</c:v>
                </c:pt>
                <c:pt idx="48">
                  <c:v>54.2</c:v>
                </c:pt>
                <c:pt idx="49">
                  <c:v>54.2</c:v>
                </c:pt>
                <c:pt idx="50">
                  <c:v>56.17</c:v>
                </c:pt>
                <c:pt idx="51">
                  <c:v>56.17</c:v>
                </c:pt>
                <c:pt idx="52">
                  <c:v>56.17</c:v>
                </c:pt>
                <c:pt idx="53">
                  <c:v>56.17</c:v>
                </c:pt>
                <c:pt idx="54">
                  <c:v>56.17</c:v>
                </c:pt>
                <c:pt idx="55">
                  <c:v>56.17</c:v>
                </c:pt>
                <c:pt idx="56">
                  <c:v>56.17</c:v>
                </c:pt>
                <c:pt idx="57">
                  <c:v>55.660000000000004</c:v>
                </c:pt>
                <c:pt idx="58">
                  <c:v>55.660000000000004</c:v>
                </c:pt>
                <c:pt idx="59">
                  <c:v>55.660000000000004</c:v>
                </c:pt>
                <c:pt idx="60">
                  <c:v>55.660000000000004</c:v>
                </c:pt>
                <c:pt idx="61">
                  <c:v>52.89</c:v>
                </c:pt>
                <c:pt idx="62">
                  <c:v>52.89</c:v>
                </c:pt>
                <c:pt idx="63">
                  <c:v>52.89</c:v>
                </c:pt>
                <c:pt idx="64">
                  <c:v>52.89</c:v>
                </c:pt>
                <c:pt idx="65">
                  <c:v>52.89</c:v>
                </c:pt>
                <c:pt idx="66">
                  <c:v>52.89</c:v>
                </c:pt>
                <c:pt idx="67">
                  <c:v>56.01</c:v>
                </c:pt>
                <c:pt idx="68">
                  <c:v>56.01</c:v>
                </c:pt>
                <c:pt idx="69">
                  <c:v>56.01</c:v>
                </c:pt>
                <c:pt idx="70">
                  <c:v>56.01</c:v>
                </c:pt>
                <c:pt idx="71">
                  <c:v>56.01</c:v>
                </c:pt>
                <c:pt idx="72">
                  <c:v>57.09</c:v>
                </c:pt>
                <c:pt idx="73">
                  <c:v>57.09</c:v>
                </c:pt>
                <c:pt idx="74">
                  <c:v>57.09</c:v>
                </c:pt>
                <c:pt idx="75">
                  <c:v>57.09</c:v>
                </c:pt>
                <c:pt idx="76">
                  <c:v>59.13</c:v>
                </c:pt>
                <c:pt idx="77">
                  <c:v>59.13</c:v>
                </c:pt>
                <c:pt idx="78">
                  <c:v>59.13</c:v>
                </c:pt>
                <c:pt idx="79">
                  <c:v>59.13</c:v>
                </c:pt>
                <c:pt idx="80">
                  <c:v>57</c:v>
                </c:pt>
                <c:pt idx="81">
                  <c:v>57</c:v>
                </c:pt>
                <c:pt idx="82">
                  <c:v>57</c:v>
                </c:pt>
                <c:pt idx="83">
                  <c:v>57</c:v>
                </c:pt>
                <c:pt idx="84">
                  <c:v>57</c:v>
                </c:pt>
                <c:pt idx="85">
                  <c:v>57</c:v>
                </c:pt>
                <c:pt idx="86">
                  <c:v>57</c:v>
                </c:pt>
                <c:pt idx="87">
                  <c:v>57</c:v>
                </c:pt>
                <c:pt idx="88">
                  <c:v>54.800000000000004</c:v>
                </c:pt>
                <c:pt idx="89">
                  <c:v>54.800000000000004</c:v>
                </c:pt>
                <c:pt idx="90">
                  <c:v>54.800000000000004</c:v>
                </c:pt>
                <c:pt idx="91">
                  <c:v>54.800000000000004</c:v>
                </c:pt>
                <c:pt idx="92">
                  <c:v>54.800000000000004</c:v>
                </c:pt>
                <c:pt idx="93">
                  <c:v>54.800000000000004</c:v>
                </c:pt>
                <c:pt idx="94">
                  <c:v>54.800000000000004</c:v>
                </c:pt>
                <c:pt idx="95">
                  <c:v>53.17</c:v>
                </c:pt>
                <c:pt idx="96">
                  <c:v>53.17</c:v>
                </c:pt>
                <c:pt idx="97">
                  <c:v>53.17</c:v>
                </c:pt>
                <c:pt idx="98">
                  <c:v>53.17</c:v>
                </c:pt>
                <c:pt idx="99">
                  <c:v>53.17</c:v>
                </c:pt>
                <c:pt idx="100">
                  <c:v>57.5</c:v>
                </c:pt>
                <c:pt idx="101">
                  <c:v>57.5</c:v>
                </c:pt>
                <c:pt idx="102">
                  <c:v>57.5</c:v>
                </c:pt>
                <c:pt idx="103">
                  <c:v>57.5</c:v>
                </c:pt>
                <c:pt idx="104">
                  <c:v>57.5</c:v>
                </c:pt>
                <c:pt idx="105">
                  <c:v>57.5</c:v>
                </c:pt>
                <c:pt idx="106">
                  <c:v>57.5</c:v>
                </c:pt>
                <c:pt idx="107">
                  <c:v>57.5</c:v>
                </c:pt>
                <c:pt idx="108">
                  <c:v>57.5</c:v>
                </c:pt>
                <c:pt idx="109">
                  <c:v>57.5</c:v>
                </c:pt>
                <c:pt idx="110">
                  <c:v>53.6</c:v>
                </c:pt>
                <c:pt idx="111">
                  <c:v>53.6</c:v>
                </c:pt>
                <c:pt idx="112">
                  <c:v>53.6</c:v>
                </c:pt>
                <c:pt idx="113">
                  <c:v>53.6</c:v>
                </c:pt>
                <c:pt idx="114">
                  <c:v>53.6</c:v>
                </c:pt>
                <c:pt idx="115">
                  <c:v>53.6</c:v>
                </c:pt>
                <c:pt idx="116">
                  <c:v>53.6</c:v>
                </c:pt>
                <c:pt idx="117">
                  <c:v>53.6</c:v>
                </c:pt>
                <c:pt idx="118">
                  <c:v>53.6</c:v>
                </c:pt>
                <c:pt idx="119">
                  <c:v>53.6</c:v>
                </c:pt>
                <c:pt idx="120">
                  <c:v>54.7</c:v>
                </c:pt>
                <c:pt idx="121">
                  <c:v>54.7</c:v>
                </c:pt>
                <c:pt idx="122">
                  <c:v>54.7</c:v>
                </c:pt>
                <c:pt idx="123">
                  <c:v>54.7</c:v>
                </c:pt>
                <c:pt idx="124">
                  <c:v>54.7</c:v>
                </c:pt>
                <c:pt idx="125">
                  <c:v>54.7</c:v>
                </c:pt>
                <c:pt idx="126">
                  <c:v>54.7</c:v>
                </c:pt>
                <c:pt idx="127">
                  <c:v>54.7</c:v>
                </c:pt>
                <c:pt idx="128">
                  <c:v>54.7</c:v>
                </c:pt>
                <c:pt idx="129">
                  <c:v>54.7</c:v>
                </c:pt>
                <c:pt idx="130">
                  <c:v>57.24</c:v>
                </c:pt>
                <c:pt idx="131">
                  <c:v>57.24</c:v>
                </c:pt>
                <c:pt idx="132">
                  <c:v>57.24</c:v>
                </c:pt>
                <c:pt idx="133">
                  <c:v>57.24</c:v>
                </c:pt>
                <c:pt idx="134">
                  <c:v>56.82</c:v>
                </c:pt>
                <c:pt idx="135">
                  <c:v>56.82</c:v>
                </c:pt>
                <c:pt idx="136">
                  <c:v>56.82</c:v>
                </c:pt>
                <c:pt idx="137">
                  <c:v>56.82</c:v>
                </c:pt>
                <c:pt idx="138">
                  <c:v>56.26</c:v>
                </c:pt>
                <c:pt idx="139">
                  <c:v>56.26</c:v>
                </c:pt>
                <c:pt idx="140">
                  <c:v>56.26</c:v>
                </c:pt>
                <c:pt idx="141">
                  <c:v>56.26</c:v>
                </c:pt>
                <c:pt idx="142">
                  <c:v>56.26</c:v>
                </c:pt>
                <c:pt idx="143">
                  <c:v>56.26</c:v>
                </c:pt>
                <c:pt idx="144">
                  <c:v>56.26</c:v>
                </c:pt>
                <c:pt idx="145">
                  <c:v>49.9</c:v>
                </c:pt>
                <c:pt idx="146">
                  <c:v>49.9</c:v>
                </c:pt>
                <c:pt idx="147">
                  <c:v>49.9</c:v>
                </c:pt>
                <c:pt idx="148">
                  <c:v>49.9</c:v>
                </c:pt>
                <c:pt idx="149">
                  <c:v>49.9</c:v>
                </c:pt>
                <c:pt idx="150">
                  <c:v>49.9</c:v>
                </c:pt>
                <c:pt idx="151">
                  <c:v>49.9</c:v>
                </c:pt>
                <c:pt idx="152">
                  <c:v>49.9</c:v>
                </c:pt>
                <c:pt idx="153">
                  <c:v>49.9</c:v>
                </c:pt>
                <c:pt idx="154">
                  <c:v>47.6</c:v>
                </c:pt>
                <c:pt idx="155">
                  <c:v>47.6</c:v>
                </c:pt>
                <c:pt idx="156">
                  <c:v>47.6</c:v>
                </c:pt>
                <c:pt idx="157">
                  <c:v>47.6</c:v>
                </c:pt>
                <c:pt idx="158">
                  <c:v>47.6</c:v>
                </c:pt>
                <c:pt idx="159">
                  <c:v>47.6</c:v>
                </c:pt>
                <c:pt idx="160">
                  <c:v>47.6</c:v>
                </c:pt>
                <c:pt idx="161">
                  <c:v>47.6</c:v>
                </c:pt>
                <c:pt idx="162">
                  <c:v>47.6</c:v>
                </c:pt>
                <c:pt idx="163">
                  <c:v>45.5</c:v>
                </c:pt>
                <c:pt idx="164">
                  <c:v>45.5</c:v>
                </c:pt>
                <c:pt idx="165">
                  <c:v>45.5</c:v>
                </c:pt>
                <c:pt idx="166">
                  <c:v>45.5</c:v>
                </c:pt>
                <c:pt idx="167">
                  <c:v>45.5</c:v>
                </c:pt>
                <c:pt idx="168">
                  <c:v>45.5</c:v>
                </c:pt>
                <c:pt idx="169">
                  <c:v>45.5</c:v>
                </c:pt>
                <c:pt idx="170">
                  <c:v>45.5</c:v>
                </c:pt>
                <c:pt idx="171">
                  <c:v>45.5</c:v>
                </c:pt>
                <c:pt idx="172">
                  <c:v>45.5</c:v>
                </c:pt>
                <c:pt idx="173">
                  <c:v>45.5</c:v>
                </c:pt>
                <c:pt idx="174">
                  <c:v>45.5</c:v>
                </c:pt>
                <c:pt idx="175">
                  <c:v>48.800000000000004</c:v>
                </c:pt>
                <c:pt idx="176">
                  <c:v>48.800000000000004</c:v>
                </c:pt>
                <c:pt idx="177">
                  <c:v>48.800000000000004</c:v>
                </c:pt>
                <c:pt idx="178">
                  <c:v>48.800000000000004</c:v>
                </c:pt>
                <c:pt idx="179">
                  <c:v>48.800000000000004</c:v>
                </c:pt>
                <c:pt idx="180">
                  <c:v>48.800000000000004</c:v>
                </c:pt>
                <c:pt idx="181">
                  <c:v>48.800000000000004</c:v>
                </c:pt>
                <c:pt idx="182">
                  <c:v>48.800000000000004</c:v>
                </c:pt>
                <c:pt idx="183">
                  <c:v>48.800000000000004</c:v>
                </c:pt>
                <c:pt idx="184">
                  <c:v>48.800000000000004</c:v>
                </c:pt>
                <c:pt idx="185">
                  <c:v>48.800000000000004</c:v>
                </c:pt>
                <c:pt idx="186">
                  <c:v>47.5</c:v>
                </c:pt>
                <c:pt idx="187">
                  <c:v>47.5</c:v>
                </c:pt>
                <c:pt idx="188">
                  <c:v>47.5</c:v>
                </c:pt>
                <c:pt idx="189">
                  <c:v>47.5</c:v>
                </c:pt>
                <c:pt idx="190">
                  <c:v>47.5</c:v>
                </c:pt>
                <c:pt idx="191">
                  <c:v>47.5</c:v>
                </c:pt>
                <c:pt idx="192">
                  <c:v>47.5</c:v>
                </c:pt>
                <c:pt idx="193">
                  <c:v>47.5</c:v>
                </c:pt>
                <c:pt idx="194">
                  <c:v>47.5</c:v>
                </c:pt>
                <c:pt idx="195">
                  <c:v>48</c:v>
                </c:pt>
                <c:pt idx="196">
                  <c:v>48</c:v>
                </c:pt>
                <c:pt idx="197">
                  <c:v>48</c:v>
                </c:pt>
                <c:pt idx="198">
                  <c:v>48</c:v>
                </c:pt>
                <c:pt idx="199">
                  <c:v>48</c:v>
                </c:pt>
                <c:pt idx="200">
                  <c:v>48</c:v>
                </c:pt>
                <c:pt idx="201">
                  <c:v>48</c:v>
                </c:pt>
                <c:pt idx="202">
                  <c:v>48</c:v>
                </c:pt>
                <c:pt idx="203">
                  <c:v>48</c:v>
                </c:pt>
                <c:pt idx="204">
                  <c:v>48</c:v>
                </c:pt>
                <c:pt idx="205">
                  <c:v>48</c:v>
                </c:pt>
                <c:pt idx="206">
                  <c:v>48</c:v>
                </c:pt>
                <c:pt idx="207">
                  <c:v>48</c:v>
                </c:pt>
                <c:pt idx="208">
                  <c:v>48</c:v>
                </c:pt>
                <c:pt idx="209">
                  <c:v>48</c:v>
                </c:pt>
                <c:pt idx="210">
                  <c:v>48</c:v>
                </c:pt>
                <c:pt idx="211">
                  <c:v>48</c:v>
                </c:pt>
                <c:pt idx="212">
                  <c:v>48</c:v>
                </c:pt>
                <c:pt idx="213">
                  <c:v>48</c:v>
                </c:pt>
                <c:pt idx="214">
                  <c:v>48</c:v>
                </c:pt>
                <c:pt idx="215">
                  <c:v>48.9</c:v>
                </c:pt>
                <c:pt idx="216">
                  <c:v>48.9</c:v>
                </c:pt>
                <c:pt idx="217">
                  <c:v>48.9</c:v>
                </c:pt>
                <c:pt idx="218">
                  <c:v>48.9</c:v>
                </c:pt>
                <c:pt idx="219">
                  <c:v>48.9</c:v>
                </c:pt>
                <c:pt idx="220">
                  <c:v>48.9</c:v>
                </c:pt>
                <c:pt idx="221">
                  <c:v>48.9</c:v>
                </c:pt>
                <c:pt idx="222">
                  <c:v>48.9</c:v>
                </c:pt>
                <c:pt idx="223">
                  <c:v>48.9</c:v>
                </c:pt>
                <c:pt idx="224">
                  <c:v>48</c:v>
                </c:pt>
                <c:pt idx="225">
                  <c:v>48</c:v>
                </c:pt>
                <c:pt idx="226">
                  <c:v>48</c:v>
                </c:pt>
                <c:pt idx="227">
                  <c:v>48</c:v>
                </c:pt>
                <c:pt idx="228">
                  <c:v>48</c:v>
                </c:pt>
                <c:pt idx="229">
                  <c:v>48</c:v>
                </c:pt>
                <c:pt idx="230">
                  <c:v>48</c:v>
                </c:pt>
                <c:pt idx="231">
                  <c:v>48</c:v>
                </c:pt>
                <c:pt idx="232">
                  <c:v>48</c:v>
                </c:pt>
                <c:pt idx="233">
                  <c:v>47.300000000000004</c:v>
                </c:pt>
                <c:pt idx="234">
                  <c:v>47.300000000000004</c:v>
                </c:pt>
                <c:pt idx="235">
                  <c:v>47.300000000000004</c:v>
                </c:pt>
                <c:pt idx="236">
                  <c:v>47.300000000000004</c:v>
                </c:pt>
                <c:pt idx="237">
                  <c:v>47.300000000000004</c:v>
                </c:pt>
                <c:pt idx="238">
                  <c:v>47.300000000000004</c:v>
                </c:pt>
                <c:pt idx="239">
                  <c:v>47.300000000000004</c:v>
                </c:pt>
                <c:pt idx="240">
                  <c:v>47.300000000000004</c:v>
                </c:pt>
                <c:pt idx="241">
                  <c:v>47.300000000000004</c:v>
                </c:pt>
                <c:pt idx="242">
                  <c:v>47.300000000000004</c:v>
                </c:pt>
                <c:pt idx="243">
                  <c:v>47.300000000000004</c:v>
                </c:pt>
                <c:pt idx="244">
                  <c:v>47.300000000000004</c:v>
                </c:pt>
                <c:pt idx="245">
                  <c:v>47.300000000000004</c:v>
                </c:pt>
                <c:pt idx="246">
                  <c:v>47.300000000000004</c:v>
                </c:pt>
                <c:pt idx="247">
                  <c:v>47.300000000000004</c:v>
                </c:pt>
                <c:pt idx="248">
                  <c:v>47.300000000000004</c:v>
                </c:pt>
                <c:pt idx="249">
                  <c:v>47.300000000000004</c:v>
                </c:pt>
                <c:pt idx="250">
                  <c:v>47.300000000000004</c:v>
                </c:pt>
                <c:pt idx="251">
                  <c:v>47.300000000000004</c:v>
                </c:pt>
                <c:pt idx="252">
                  <c:v>47.300000000000004</c:v>
                </c:pt>
                <c:pt idx="253">
                  <c:v>47.300000000000004</c:v>
                </c:pt>
                <c:pt idx="254">
                  <c:v>47.300000000000004</c:v>
                </c:pt>
                <c:pt idx="255">
                  <c:v>47.300000000000004</c:v>
                </c:pt>
                <c:pt idx="256">
                  <c:v>47.300000000000004</c:v>
                </c:pt>
                <c:pt idx="257">
                  <c:v>47.300000000000004</c:v>
                </c:pt>
                <c:pt idx="258">
                  <c:v>46.94</c:v>
                </c:pt>
                <c:pt idx="259">
                  <c:v>46.94</c:v>
                </c:pt>
                <c:pt idx="260">
                  <c:v>46.94</c:v>
                </c:pt>
                <c:pt idx="261">
                  <c:v>46.94</c:v>
                </c:pt>
                <c:pt idx="262">
                  <c:v>46.94</c:v>
                </c:pt>
                <c:pt idx="263">
                  <c:v>46.94</c:v>
                </c:pt>
                <c:pt idx="264">
                  <c:v>46.94</c:v>
                </c:pt>
                <c:pt idx="265">
                  <c:v>46.94</c:v>
                </c:pt>
                <c:pt idx="266">
                  <c:v>46.94</c:v>
                </c:pt>
                <c:pt idx="267">
                  <c:v>46.94</c:v>
                </c:pt>
                <c:pt idx="268">
                  <c:v>46.94</c:v>
                </c:pt>
                <c:pt idx="269">
                  <c:v>46.94</c:v>
                </c:pt>
                <c:pt idx="270">
                  <c:v>46.94</c:v>
                </c:pt>
                <c:pt idx="271">
                  <c:v>46.94</c:v>
                </c:pt>
                <c:pt idx="272">
                  <c:v>46.94</c:v>
                </c:pt>
                <c:pt idx="273">
                  <c:v>46.94</c:v>
                </c:pt>
                <c:pt idx="274">
                  <c:v>46.94</c:v>
                </c:pt>
                <c:pt idx="275">
                  <c:v>46.94</c:v>
                </c:pt>
                <c:pt idx="276">
                  <c:v>46.94</c:v>
                </c:pt>
                <c:pt idx="277">
                  <c:v>46.94</c:v>
                </c:pt>
                <c:pt idx="278">
                  <c:v>48.1</c:v>
                </c:pt>
                <c:pt idx="279">
                  <c:v>48.1</c:v>
                </c:pt>
                <c:pt idx="280">
                  <c:v>48.1</c:v>
                </c:pt>
                <c:pt idx="281">
                  <c:v>48.1</c:v>
                </c:pt>
                <c:pt idx="282">
                  <c:v>48.1</c:v>
                </c:pt>
                <c:pt idx="283">
                  <c:v>48.1</c:v>
                </c:pt>
                <c:pt idx="284">
                  <c:v>48.1</c:v>
                </c:pt>
                <c:pt idx="285">
                  <c:v>48.1</c:v>
                </c:pt>
                <c:pt idx="286">
                  <c:v>48.1</c:v>
                </c:pt>
                <c:pt idx="287">
                  <c:v>48.1</c:v>
                </c:pt>
                <c:pt idx="288">
                  <c:v>48.1</c:v>
                </c:pt>
                <c:pt idx="289">
                  <c:v>46.01</c:v>
                </c:pt>
                <c:pt idx="290">
                  <c:v>46.01</c:v>
                </c:pt>
                <c:pt idx="291">
                  <c:v>46.01</c:v>
                </c:pt>
                <c:pt idx="292">
                  <c:v>46.01</c:v>
                </c:pt>
                <c:pt idx="293">
                  <c:v>46.01</c:v>
                </c:pt>
                <c:pt idx="294">
                  <c:v>46.01</c:v>
                </c:pt>
                <c:pt idx="295">
                  <c:v>46.01</c:v>
                </c:pt>
                <c:pt idx="296">
                  <c:v>46.01</c:v>
                </c:pt>
                <c:pt idx="297">
                  <c:v>46.01</c:v>
                </c:pt>
                <c:pt idx="298">
                  <c:v>46.01</c:v>
                </c:pt>
                <c:pt idx="299">
                  <c:v>46.01</c:v>
                </c:pt>
                <c:pt idx="300">
                  <c:v>46.01</c:v>
                </c:pt>
                <c:pt idx="301">
                  <c:v>46.01</c:v>
                </c:pt>
                <c:pt idx="302">
                  <c:v>46.01</c:v>
                </c:pt>
                <c:pt idx="303">
                  <c:v>46.01</c:v>
                </c:pt>
                <c:pt idx="304">
                  <c:v>46.01</c:v>
                </c:pt>
                <c:pt idx="305">
                  <c:v>46.01</c:v>
                </c:pt>
                <c:pt idx="306">
                  <c:v>46.01</c:v>
                </c:pt>
                <c:pt idx="307">
                  <c:v>46.01</c:v>
                </c:pt>
                <c:pt idx="308">
                  <c:v>46.01</c:v>
                </c:pt>
                <c:pt idx="309">
                  <c:v>46.01</c:v>
                </c:pt>
                <c:pt idx="310">
                  <c:v>46.01</c:v>
                </c:pt>
                <c:pt idx="311">
                  <c:v>46.7</c:v>
                </c:pt>
                <c:pt idx="312">
                  <c:v>46.7</c:v>
                </c:pt>
                <c:pt idx="313">
                  <c:v>46.7</c:v>
                </c:pt>
                <c:pt idx="314">
                  <c:v>46.7</c:v>
                </c:pt>
                <c:pt idx="315">
                  <c:v>46.7</c:v>
                </c:pt>
                <c:pt idx="316">
                  <c:v>46.7</c:v>
                </c:pt>
                <c:pt idx="317">
                  <c:v>46.7</c:v>
                </c:pt>
                <c:pt idx="318">
                  <c:v>46.7</c:v>
                </c:pt>
                <c:pt idx="319">
                  <c:v>46.7</c:v>
                </c:pt>
                <c:pt idx="320">
                  <c:v>46.7</c:v>
                </c:pt>
                <c:pt idx="321">
                  <c:v>46.7</c:v>
                </c:pt>
                <c:pt idx="322">
                  <c:v>46</c:v>
                </c:pt>
                <c:pt idx="323">
                  <c:v>46</c:v>
                </c:pt>
                <c:pt idx="324">
                  <c:v>46</c:v>
                </c:pt>
                <c:pt idx="325">
                  <c:v>46</c:v>
                </c:pt>
                <c:pt idx="326">
                  <c:v>46</c:v>
                </c:pt>
                <c:pt idx="327">
                  <c:v>46</c:v>
                </c:pt>
                <c:pt idx="328">
                  <c:v>46</c:v>
                </c:pt>
                <c:pt idx="329">
                  <c:v>46</c:v>
                </c:pt>
                <c:pt idx="330">
                  <c:v>48.1</c:v>
                </c:pt>
                <c:pt idx="331">
                  <c:v>48.1</c:v>
                </c:pt>
                <c:pt idx="332">
                  <c:v>48.1</c:v>
                </c:pt>
                <c:pt idx="333">
                  <c:v>48.1</c:v>
                </c:pt>
                <c:pt idx="334">
                  <c:v>48.1</c:v>
                </c:pt>
                <c:pt idx="335">
                  <c:v>48.1</c:v>
                </c:pt>
                <c:pt idx="336">
                  <c:v>48.1</c:v>
                </c:pt>
                <c:pt idx="337">
                  <c:v>48.1</c:v>
                </c:pt>
                <c:pt idx="338">
                  <c:v>48.1</c:v>
                </c:pt>
                <c:pt idx="339">
                  <c:v>48.1</c:v>
                </c:pt>
                <c:pt idx="340">
                  <c:v>48.1</c:v>
                </c:pt>
                <c:pt idx="341">
                  <c:v>48.1</c:v>
                </c:pt>
                <c:pt idx="342">
                  <c:v>48.1</c:v>
                </c:pt>
                <c:pt idx="343">
                  <c:v>48.1</c:v>
                </c:pt>
                <c:pt idx="344">
                  <c:v>48.1</c:v>
                </c:pt>
                <c:pt idx="345">
                  <c:v>48.1</c:v>
                </c:pt>
                <c:pt idx="346">
                  <c:v>48.1</c:v>
                </c:pt>
                <c:pt idx="347">
                  <c:v>48.9</c:v>
                </c:pt>
                <c:pt idx="348">
                  <c:v>48.9</c:v>
                </c:pt>
                <c:pt idx="349">
                  <c:v>48.9</c:v>
                </c:pt>
                <c:pt idx="350">
                  <c:v>48.9</c:v>
                </c:pt>
                <c:pt idx="351">
                  <c:v>48.9</c:v>
                </c:pt>
                <c:pt idx="352">
                  <c:v>48.9</c:v>
                </c:pt>
                <c:pt idx="353">
                  <c:v>49.7</c:v>
                </c:pt>
                <c:pt idx="354">
                  <c:v>49.7</c:v>
                </c:pt>
                <c:pt idx="355">
                  <c:v>49.7</c:v>
                </c:pt>
                <c:pt idx="356">
                  <c:v>49.7</c:v>
                </c:pt>
                <c:pt idx="357">
                  <c:v>49.7</c:v>
                </c:pt>
                <c:pt idx="358">
                  <c:v>49.7</c:v>
                </c:pt>
                <c:pt idx="359">
                  <c:v>49.300000000000004</c:v>
                </c:pt>
                <c:pt idx="360">
                  <c:v>49.300000000000004</c:v>
                </c:pt>
                <c:pt idx="361">
                  <c:v>49.300000000000004</c:v>
                </c:pt>
                <c:pt idx="362">
                  <c:v>49.300000000000004</c:v>
                </c:pt>
                <c:pt idx="363">
                  <c:v>49.300000000000004</c:v>
                </c:pt>
                <c:pt idx="364">
                  <c:v>49.300000000000004</c:v>
                </c:pt>
                <c:pt idx="365">
                  <c:v>44.9</c:v>
                </c:pt>
                <c:pt idx="366">
                  <c:v>44.9</c:v>
                </c:pt>
                <c:pt idx="367">
                  <c:v>44.9</c:v>
                </c:pt>
                <c:pt idx="368">
                  <c:v>44.9</c:v>
                </c:pt>
                <c:pt idx="369">
                  <c:v>44.9</c:v>
                </c:pt>
              </c:numCache>
            </c:numRef>
          </c:val>
          <c:smooth val="0"/>
          <c:extLst>
            <c:ext xmlns:c16="http://schemas.microsoft.com/office/drawing/2014/chart" uri="{C3380CC4-5D6E-409C-BE32-E72D297353CC}">
              <c16:uniqueId val="{00000002-78FD-4F10-8CB3-48F1581C7A68}"/>
            </c:ext>
          </c:extLst>
        </c:ser>
        <c:dLbls>
          <c:showLegendKey val="0"/>
          <c:showVal val="0"/>
          <c:showCatName val="0"/>
          <c:showSerName val="0"/>
          <c:showPercent val="0"/>
          <c:showBubbleSize val="0"/>
        </c:dLbls>
        <c:marker val="1"/>
        <c:smooth val="0"/>
        <c:axId val="1160886607"/>
        <c:axId val="1164024895"/>
      </c:lineChart>
      <c:dateAx>
        <c:axId val="1153264367"/>
        <c:scaling>
          <c:orientation val="minMax"/>
          <c:min val="1948"/>
        </c:scaling>
        <c:delete val="0"/>
        <c:axPos val="b"/>
        <c:numFmt formatCode="0" sourceLinked="1"/>
        <c:majorTickMark val="out"/>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en-US"/>
          </a:p>
        </c:txPr>
        <c:crossAx val="1"/>
        <c:crosses val="autoZero"/>
        <c:auto val="0"/>
        <c:lblOffset val="100"/>
        <c:baseTimeUnit val="days"/>
        <c:majorUnit val="3"/>
        <c:majorTimeUnit val="days"/>
      </c:dateAx>
      <c:valAx>
        <c:axId val="1"/>
        <c:scaling>
          <c:orientation val="minMax"/>
          <c:max val="75"/>
          <c:min val="30"/>
        </c:scaling>
        <c:delete val="0"/>
        <c:axPos val="l"/>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53264367"/>
        <c:crosses val="autoZero"/>
        <c:crossBetween val="midCat"/>
      </c:valAx>
      <c:valAx>
        <c:axId val="1164024895"/>
        <c:scaling>
          <c:orientation val="minMax"/>
          <c:max val="75"/>
          <c:min val="30"/>
        </c:scaling>
        <c:delete val="0"/>
        <c:axPos val="r"/>
        <c:numFmt formatCode="General" sourceLinked="1"/>
        <c:majorTickMark val="out"/>
        <c:minorTickMark val="none"/>
        <c:tickLblPos val="nextTo"/>
        <c:crossAx val="1160886607"/>
        <c:crosses val="max"/>
        <c:crossBetween val="between"/>
      </c:valAx>
      <c:catAx>
        <c:axId val="1160886607"/>
        <c:scaling>
          <c:orientation val="minMax"/>
        </c:scaling>
        <c:delete val="1"/>
        <c:axPos val="b"/>
        <c:numFmt formatCode="0" sourceLinked="1"/>
        <c:majorTickMark val="out"/>
        <c:minorTickMark val="none"/>
        <c:tickLblPos val="nextTo"/>
        <c:crossAx val="1164024895"/>
        <c:crosses val="autoZero"/>
        <c:auto val="1"/>
        <c:lblAlgn val="ctr"/>
        <c:lblOffset val="100"/>
        <c:noMultiLvlLbl val="0"/>
      </c:catAx>
    </c:plotArea>
    <c:plotVisOnly val="1"/>
    <c:dispBlanksAs val="span"/>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46AB-3353-F9EC-C686-8C2D4CE81D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9BE99A-9E10-ED6A-CD9C-70A00A9E03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2E0EE9-B167-F051-A72D-BFF3EBB634BB}"/>
              </a:ext>
            </a:extLst>
          </p:cNvPr>
          <p:cNvSpPr>
            <a:spLocks noGrp="1"/>
          </p:cNvSpPr>
          <p:nvPr>
            <p:ph type="dt" sz="half" idx="10"/>
          </p:nvPr>
        </p:nvSpPr>
        <p:spPr/>
        <p:txBody>
          <a:bodyPr/>
          <a:lstStyle/>
          <a:p>
            <a:fld id="{1BB0703E-8E89-4BB8-80F2-FCEACAC14CB9}" type="datetimeFigureOut">
              <a:rPr lang="en-US" smtClean="0"/>
              <a:t>11/15/2023</a:t>
            </a:fld>
            <a:endParaRPr lang="en-US"/>
          </a:p>
        </p:txBody>
      </p:sp>
      <p:sp>
        <p:nvSpPr>
          <p:cNvPr id="5" name="Footer Placeholder 4">
            <a:extLst>
              <a:ext uri="{FF2B5EF4-FFF2-40B4-BE49-F238E27FC236}">
                <a16:creationId xmlns:a16="http://schemas.microsoft.com/office/drawing/2014/main" id="{CE316424-0340-863A-0496-4686DC960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CC786-305E-DADB-7114-95A696787E0E}"/>
              </a:ext>
            </a:extLst>
          </p:cNvPr>
          <p:cNvSpPr>
            <a:spLocks noGrp="1"/>
          </p:cNvSpPr>
          <p:nvPr>
            <p:ph type="sldNum" sz="quarter" idx="12"/>
          </p:nvPr>
        </p:nvSpPr>
        <p:spPr/>
        <p:txBody>
          <a:bodyPr/>
          <a:lstStyle/>
          <a:p>
            <a:fld id="{DC740CFF-A44C-454F-B01B-0A922A2C9393}" type="slidenum">
              <a:rPr lang="en-US" smtClean="0"/>
              <a:t>‹#›</a:t>
            </a:fld>
            <a:endParaRPr lang="en-US"/>
          </a:p>
        </p:txBody>
      </p:sp>
    </p:spTree>
    <p:extLst>
      <p:ext uri="{BB962C8B-B14F-4D97-AF65-F5344CB8AC3E}">
        <p14:creationId xmlns:p14="http://schemas.microsoft.com/office/powerpoint/2010/main" val="77095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654AE-86B5-ECA4-FD28-3D5247A568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23E999-59D1-CADC-5883-49AE8DEB28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1E40F-E3FA-C1BF-EDCC-AD656108F459}"/>
              </a:ext>
            </a:extLst>
          </p:cNvPr>
          <p:cNvSpPr>
            <a:spLocks noGrp="1"/>
          </p:cNvSpPr>
          <p:nvPr>
            <p:ph type="dt" sz="half" idx="10"/>
          </p:nvPr>
        </p:nvSpPr>
        <p:spPr/>
        <p:txBody>
          <a:bodyPr/>
          <a:lstStyle/>
          <a:p>
            <a:fld id="{1BB0703E-8E89-4BB8-80F2-FCEACAC14CB9}" type="datetimeFigureOut">
              <a:rPr lang="en-US" smtClean="0"/>
              <a:t>11/15/2023</a:t>
            </a:fld>
            <a:endParaRPr lang="en-US"/>
          </a:p>
        </p:txBody>
      </p:sp>
      <p:sp>
        <p:nvSpPr>
          <p:cNvPr id="5" name="Footer Placeholder 4">
            <a:extLst>
              <a:ext uri="{FF2B5EF4-FFF2-40B4-BE49-F238E27FC236}">
                <a16:creationId xmlns:a16="http://schemas.microsoft.com/office/drawing/2014/main" id="{3CD09371-9B09-FC59-0BCD-F7141BB6B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ABE09-C6ED-57B1-8750-5B4D3580E53F}"/>
              </a:ext>
            </a:extLst>
          </p:cNvPr>
          <p:cNvSpPr>
            <a:spLocks noGrp="1"/>
          </p:cNvSpPr>
          <p:nvPr>
            <p:ph type="sldNum" sz="quarter" idx="12"/>
          </p:nvPr>
        </p:nvSpPr>
        <p:spPr/>
        <p:txBody>
          <a:bodyPr/>
          <a:lstStyle/>
          <a:p>
            <a:fld id="{DC740CFF-A44C-454F-B01B-0A922A2C9393}" type="slidenum">
              <a:rPr lang="en-US" smtClean="0"/>
              <a:t>‹#›</a:t>
            </a:fld>
            <a:endParaRPr lang="en-US"/>
          </a:p>
        </p:txBody>
      </p:sp>
    </p:spTree>
    <p:extLst>
      <p:ext uri="{BB962C8B-B14F-4D97-AF65-F5344CB8AC3E}">
        <p14:creationId xmlns:p14="http://schemas.microsoft.com/office/powerpoint/2010/main" val="1515620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FAFF89-C358-FC97-3D55-AF568CBC08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9FC7ED-7762-99D9-542A-71967FFD86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F318B-1DD6-278E-C5B9-0A681DFCF863}"/>
              </a:ext>
            </a:extLst>
          </p:cNvPr>
          <p:cNvSpPr>
            <a:spLocks noGrp="1"/>
          </p:cNvSpPr>
          <p:nvPr>
            <p:ph type="dt" sz="half" idx="10"/>
          </p:nvPr>
        </p:nvSpPr>
        <p:spPr/>
        <p:txBody>
          <a:bodyPr/>
          <a:lstStyle/>
          <a:p>
            <a:fld id="{1BB0703E-8E89-4BB8-80F2-FCEACAC14CB9}" type="datetimeFigureOut">
              <a:rPr lang="en-US" smtClean="0"/>
              <a:t>11/15/2023</a:t>
            </a:fld>
            <a:endParaRPr lang="en-US"/>
          </a:p>
        </p:txBody>
      </p:sp>
      <p:sp>
        <p:nvSpPr>
          <p:cNvPr id="5" name="Footer Placeholder 4">
            <a:extLst>
              <a:ext uri="{FF2B5EF4-FFF2-40B4-BE49-F238E27FC236}">
                <a16:creationId xmlns:a16="http://schemas.microsoft.com/office/drawing/2014/main" id="{3F00D7E4-DE56-E5A8-84B3-1141336CF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3F39F-F6C2-0811-2A92-4F864D07A42D}"/>
              </a:ext>
            </a:extLst>
          </p:cNvPr>
          <p:cNvSpPr>
            <a:spLocks noGrp="1"/>
          </p:cNvSpPr>
          <p:nvPr>
            <p:ph type="sldNum" sz="quarter" idx="12"/>
          </p:nvPr>
        </p:nvSpPr>
        <p:spPr/>
        <p:txBody>
          <a:bodyPr/>
          <a:lstStyle/>
          <a:p>
            <a:fld id="{DC740CFF-A44C-454F-B01B-0A922A2C9393}" type="slidenum">
              <a:rPr lang="en-US" smtClean="0"/>
              <a:t>‹#›</a:t>
            </a:fld>
            <a:endParaRPr lang="en-US"/>
          </a:p>
        </p:txBody>
      </p:sp>
    </p:spTree>
    <p:extLst>
      <p:ext uri="{BB962C8B-B14F-4D97-AF65-F5344CB8AC3E}">
        <p14:creationId xmlns:p14="http://schemas.microsoft.com/office/powerpoint/2010/main" val="83258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25D2-8418-4BF5-0FFF-F8ECA38C9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B8B01E-FE3D-B80E-020C-9710296BFA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A12CB-7AC0-14B0-F241-48657D65D447}"/>
              </a:ext>
            </a:extLst>
          </p:cNvPr>
          <p:cNvSpPr>
            <a:spLocks noGrp="1"/>
          </p:cNvSpPr>
          <p:nvPr>
            <p:ph type="dt" sz="half" idx="10"/>
          </p:nvPr>
        </p:nvSpPr>
        <p:spPr/>
        <p:txBody>
          <a:bodyPr/>
          <a:lstStyle/>
          <a:p>
            <a:fld id="{1BB0703E-8E89-4BB8-80F2-FCEACAC14CB9}" type="datetimeFigureOut">
              <a:rPr lang="en-US" smtClean="0"/>
              <a:t>11/15/2023</a:t>
            </a:fld>
            <a:endParaRPr lang="en-US"/>
          </a:p>
        </p:txBody>
      </p:sp>
      <p:sp>
        <p:nvSpPr>
          <p:cNvPr id="5" name="Footer Placeholder 4">
            <a:extLst>
              <a:ext uri="{FF2B5EF4-FFF2-40B4-BE49-F238E27FC236}">
                <a16:creationId xmlns:a16="http://schemas.microsoft.com/office/drawing/2014/main" id="{85643968-0620-9A7B-FFBC-052C99AA4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CD10D-C841-FE8D-1ED5-8A8D0FE771C1}"/>
              </a:ext>
            </a:extLst>
          </p:cNvPr>
          <p:cNvSpPr>
            <a:spLocks noGrp="1"/>
          </p:cNvSpPr>
          <p:nvPr>
            <p:ph type="sldNum" sz="quarter" idx="12"/>
          </p:nvPr>
        </p:nvSpPr>
        <p:spPr/>
        <p:txBody>
          <a:bodyPr/>
          <a:lstStyle/>
          <a:p>
            <a:fld id="{DC740CFF-A44C-454F-B01B-0A922A2C9393}" type="slidenum">
              <a:rPr lang="en-US" smtClean="0"/>
              <a:t>‹#›</a:t>
            </a:fld>
            <a:endParaRPr lang="en-US"/>
          </a:p>
        </p:txBody>
      </p:sp>
    </p:spTree>
    <p:extLst>
      <p:ext uri="{BB962C8B-B14F-4D97-AF65-F5344CB8AC3E}">
        <p14:creationId xmlns:p14="http://schemas.microsoft.com/office/powerpoint/2010/main" val="17906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4753-3AE4-4DB2-9763-74D999AFC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792A3C-DB03-83C1-53A9-C09637D0B4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32BF62-A42D-C16F-77EF-789AACF07D16}"/>
              </a:ext>
            </a:extLst>
          </p:cNvPr>
          <p:cNvSpPr>
            <a:spLocks noGrp="1"/>
          </p:cNvSpPr>
          <p:nvPr>
            <p:ph type="dt" sz="half" idx="10"/>
          </p:nvPr>
        </p:nvSpPr>
        <p:spPr/>
        <p:txBody>
          <a:bodyPr/>
          <a:lstStyle/>
          <a:p>
            <a:fld id="{1BB0703E-8E89-4BB8-80F2-FCEACAC14CB9}" type="datetimeFigureOut">
              <a:rPr lang="en-US" smtClean="0"/>
              <a:t>11/15/2023</a:t>
            </a:fld>
            <a:endParaRPr lang="en-US"/>
          </a:p>
        </p:txBody>
      </p:sp>
      <p:sp>
        <p:nvSpPr>
          <p:cNvPr id="5" name="Footer Placeholder 4">
            <a:extLst>
              <a:ext uri="{FF2B5EF4-FFF2-40B4-BE49-F238E27FC236}">
                <a16:creationId xmlns:a16="http://schemas.microsoft.com/office/drawing/2014/main" id="{42BDBF5B-CFBA-1227-0744-FCA6AF60C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A6F53-E336-F7ED-E1C3-0C6B5B2656B1}"/>
              </a:ext>
            </a:extLst>
          </p:cNvPr>
          <p:cNvSpPr>
            <a:spLocks noGrp="1"/>
          </p:cNvSpPr>
          <p:nvPr>
            <p:ph type="sldNum" sz="quarter" idx="12"/>
          </p:nvPr>
        </p:nvSpPr>
        <p:spPr/>
        <p:txBody>
          <a:bodyPr/>
          <a:lstStyle/>
          <a:p>
            <a:fld id="{DC740CFF-A44C-454F-B01B-0A922A2C9393}" type="slidenum">
              <a:rPr lang="en-US" smtClean="0"/>
              <a:t>‹#›</a:t>
            </a:fld>
            <a:endParaRPr lang="en-US"/>
          </a:p>
        </p:txBody>
      </p:sp>
    </p:spTree>
    <p:extLst>
      <p:ext uri="{BB962C8B-B14F-4D97-AF65-F5344CB8AC3E}">
        <p14:creationId xmlns:p14="http://schemas.microsoft.com/office/powerpoint/2010/main" val="261429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5B65-2B74-1019-A3F7-A84FB9F54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E7D8C0-232A-3D5D-9607-98DB793438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4A4811-1547-95B7-8AAB-4DC941A874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9F23FA-812E-054C-6146-C57972FB5A02}"/>
              </a:ext>
            </a:extLst>
          </p:cNvPr>
          <p:cNvSpPr>
            <a:spLocks noGrp="1"/>
          </p:cNvSpPr>
          <p:nvPr>
            <p:ph type="dt" sz="half" idx="10"/>
          </p:nvPr>
        </p:nvSpPr>
        <p:spPr/>
        <p:txBody>
          <a:bodyPr/>
          <a:lstStyle/>
          <a:p>
            <a:fld id="{1BB0703E-8E89-4BB8-80F2-FCEACAC14CB9}" type="datetimeFigureOut">
              <a:rPr lang="en-US" smtClean="0"/>
              <a:t>11/15/2023</a:t>
            </a:fld>
            <a:endParaRPr lang="en-US"/>
          </a:p>
        </p:txBody>
      </p:sp>
      <p:sp>
        <p:nvSpPr>
          <p:cNvPr id="6" name="Footer Placeholder 5">
            <a:extLst>
              <a:ext uri="{FF2B5EF4-FFF2-40B4-BE49-F238E27FC236}">
                <a16:creationId xmlns:a16="http://schemas.microsoft.com/office/drawing/2014/main" id="{1AD54979-E1C1-17E7-BD9B-3E1378D693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A35CA2-6AA6-E4F0-0052-1A762609B373}"/>
              </a:ext>
            </a:extLst>
          </p:cNvPr>
          <p:cNvSpPr>
            <a:spLocks noGrp="1"/>
          </p:cNvSpPr>
          <p:nvPr>
            <p:ph type="sldNum" sz="quarter" idx="12"/>
          </p:nvPr>
        </p:nvSpPr>
        <p:spPr/>
        <p:txBody>
          <a:bodyPr/>
          <a:lstStyle/>
          <a:p>
            <a:fld id="{DC740CFF-A44C-454F-B01B-0A922A2C9393}" type="slidenum">
              <a:rPr lang="en-US" smtClean="0"/>
              <a:t>‹#›</a:t>
            </a:fld>
            <a:endParaRPr lang="en-US"/>
          </a:p>
        </p:txBody>
      </p:sp>
    </p:spTree>
    <p:extLst>
      <p:ext uri="{BB962C8B-B14F-4D97-AF65-F5344CB8AC3E}">
        <p14:creationId xmlns:p14="http://schemas.microsoft.com/office/powerpoint/2010/main" val="20627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56E4-6C72-2CE3-E4A3-F0F67BDBEF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521BC-C219-3E1A-17C9-18721348CD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79D93F-F3CF-12AE-2D6E-30DF6CE7EB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7335BD-DE4F-8952-6112-57993F8FC8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CA3652-DCEE-68C7-F86E-24B582D041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C135D9-BC4B-8847-5561-848B12F32058}"/>
              </a:ext>
            </a:extLst>
          </p:cNvPr>
          <p:cNvSpPr>
            <a:spLocks noGrp="1"/>
          </p:cNvSpPr>
          <p:nvPr>
            <p:ph type="dt" sz="half" idx="10"/>
          </p:nvPr>
        </p:nvSpPr>
        <p:spPr/>
        <p:txBody>
          <a:bodyPr/>
          <a:lstStyle/>
          <a:p>
            <a:fld id="{1BB0703E-8E89-4BB8-80F2-FCEACAC14CB9}" type="datetimeFigureOut">
              <a:rPr lang="en-US" smtClean="0"/>
              <a:t>11/15/2023</a:t>
            </a:fld>
            <a:endParaRPr lang="en-US"/>
          </a:p>
        </p:txBody>
      </p:sp>
      <p:sp>
        <p:nvSpPr>
          <p:cNvPr id="8" name="Footer Placeholder 7">
            <a:extLst>
              <a:ext uri="{FF2B5EF4-FFF2-40B4-BE49-F238E27FC236}">
                <a16:creationId xmlns:a16="http://schemas.microsoft.com/office/drawing/2014/main" id="{5309BE30-2846-C2F3-3A3F-DFDA0B12B2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75ED41-4238-4788-A7E9-CD24B34E547F}"/>
              </a:ext>
            </a:extLst>
          </p:cNvPr>
          <p:cNvSpPr>
            <a:spLocks noGrp="1"/>
          </p:cNvSpPr>
          <p:nvPr>
            <p:ph type="sldNum" sz="quarter" idx="12"/>
          </p:nvPr>
        </p:nvSpPr>
        <p:spPr/>
        <p:txBody>
          <a:bodyPr/>
          <a:lstStyle/>
          <a:p>
            <a:fld id="{DC740CFF-A44C-454F-B01B-0A922A2C9393}" type="slidenum">
              <a:rPr lang="en-US" smtClean="0"/>
              <a:t>‹#›</a:t>
            </a:fld>
            <a:endParaRPr lang="en-US"/>
          </a:p>
        </p:txBody>
      </p:sp>
    </p:spTree>
    <p:extLst>
      <p:ext uri="{BB962C8B-B14F-4D97-AF65-F5344CB8AC3E}">
        <p14:creationId xmlns:p14="http://schemas.microsoft.com/office/powerpoint/2010/main" val="68685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239B-9957-46C2-77EC-60027AFB32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C1CDCC-BC23-832A-CA0A-8B9D8BDFA174}"/>
              </a:ext>
            </a:extLst>
          </p:cNvPr>
          <p:cNvSpPr>
            <a:spLocks noGrp="1"/>
          </p:cNvSpPr>
          <p:nvPr>
            <p:ph type="dt" sz="half" idx="10"/>
          </p:nvPr>
        </p:nvSpPr>
        <p:spPr/>
        <p:txBody>
          <a:bodyPr/>
          <a:lstStyle/>
          <a:p>
            <a:fld id="{1BB0703E-8E89-4BB8-80F2-FCEACAC14CB9}" type="datetimeFigureOut">
              <a:rPr lang="en-US" smtClean="0"/>
              <a:t>11/15/2023</a:t>
            </a:fld>
            <a:endParaRPr lang="en-US"/>
          </a:p>
        </p:txBody>
      </p:sp>
      <p:sp>
        <p:nvSpPr>
          <p:cNvPr id="4" name="Footer Placeholder 3">
            <a:extLst>
              <a:ext uri="{FF2B5EF4-FFF2-40B4-BE49-F238E27FC236}">
                <a16:creationId xmlns:a16="http://schemas.microsoft.com/office/drawing/2014/main" id="{2321719A-7097-1867-0A7C-5B6A8C41AF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5B3846-9AC7-5FDF-28F7-02D535192E22}"/>
              </a:ext>
            </a:extLst>
          </p:cNvPr>
          <p:cNvSpPr>
            <a:spLocks noGrp="1"/>
          </p:cNvSpPr>
          <p:nvPr>
            <p:ph type="sldNum" sz="quarter" idx="12"/>
          </p:nvPr>
        </p:nvSpPr>
        <p:spPr/>
        <p:txBody>
          <a:bodyPr/>
          <a:lstStyle/>
          <a:p>
            <a:fld id="{DC740CFF-A44C-454F-B01B-0A922A2C9393}" type="slidenum">
              <a:rPr lang="en-US" smtClean="0"/>
              <a:t>‹#›</a:t>
            </a:fld>
            <a:endParaRPr lang="en-US"/>
          </a:p>
        </p:txBody>
      </p:sp>
    </p:spTree>
    <p:extLst>
      <p:ext uri="{BB962C8B-B14F-4D97-AF65-F5344CB8AC3E}">
        <p14:creationId xmlns:p14="http://schemas.microsoft.com/office/powerpoint/2010/main" val="150365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E0862D-9148-F7C0-5BE6-666344682391}"/>
              </a:ext>
            </a:extLst>
          </p:cNvPr>
          <p:cNvSpPr>
            <a:spLocks noGrp="1"/>
          </p:cNvSpPr>
          <p:nvPr>
            <p:ph type="dt" sz="half" idx="10"/>
          </p:nvPr>
        </p:nvSpPr>
        <p:spPr/>
        <p:txBody>
          <a:bodyPr/>
          <a:lstStyle/>
          <a:p>
            <a:fld id="{1BB0703E-8E89-4BB8-80F2-FCEACAC14CB9}" type="datetimeFigureOut">
              <a:rPr lang="en-US" smtClean="0"/>
              <a:t>11/15/2023</a:t>
            </a:fld>
            <a:endParaRPr lang="en-US"/>
          </a:p>
        </p:txBody>
      </p:sp>
      <p:sp>
        <p:nvSpPr>
          <p:cNvPr id="3" name="Footer Placeholder 2">
            <a:extLst>
              <a:ext uri="{FF2B5EF4-FFF2-40B4-BE49-F238E27FC236}">
                <a16:creationId xmlns:a16="http://schemas.microsoft.com/office/drawing/2014/main" id="{CCDC3F4D-7DCF-71E4-8E25-5904B9390D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D2BACC-3326-ED7B-03C5-2C50AB62D427}"/>
              </a:ext>
            </a:extLst>
          </p:cNvPr>
          <p:cNvSpPr>
            <a:spLocks noGrp="1"/>
          </p:cNvSpPr>
          <p:nvPr>
            <p:ph type="sldNum" sz="quarter" idx="12"/>
          </p:nvPr>
        </p:nvSpPr>
        <p:spPr/>
        <p:txBody>
          <a:bodyPr/>
          <a:lstStyle/>
          <a:p>
            <a:fld id="{DC740CFF-A44C-454F-B01B-0A922A2C9393}" type="slidenum">
              <a:rPr lang="en-US" smtClean="0"/>
              <a:t>‹#›</a:t>
            </a:fld>
            <a:endParaRPr lang="en-US"/>
          </a:p>
        </p:txBody>
      </p:sp>
    </p:spTree>
    <p:extLst>
      <p:ext uri="{BB962C8B-B14F-4D97-AF65-F5344CB8AC3E}">
        <p14:creationId xmlns:p14="http://schemas.microsoft.com/office/powerpoint/2010/main" val="355632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D2D1-9B51-2BFF-0569-D9C65DBA41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047919-C775-F81D-83CA-B5437893FD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8549C2-59FC-B39E-2399-0E8B040DA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27516-4B80-04F2-8EDC-FA1CD9F13B2B}"/>
              </a:ext>
            </a:extLst>
          </p:cNvPr>
          <p:cNvSpPr>
            <a:spLocks noGrp="1"/>
          </p:cNvSpPr>
          <p:nvPr>
            <p:ph type="dt" sz="half" idx="10"/>
          </p:nvPr>
        </p:nvSpPr>
        <p:spPr/>
        <p:txBody>
          <a:bodyPr/>
          <a:lstStyle/>
          <a:p>
            <a:fld id="{1BB0703E-8E89-4BB8-80F2-FCEACAC14CB9}" type="datetimeFigureOut">
              <a:rPr lang="en-US" smtClean="0"/>
              <a:t>11/15/2023</a:t>
            </a:fld>
            <a:endParaRPr lang="en-US"/>
          </a:p>
        </p:txBody>
      </p:sp>
      <p:sp>
        <p:nvSpPr>
          <p:cNvPr id="6" name="Footer Placeholder 5">
            <a:extLst>
              <a:ext uri="{FF2B5EF4-FFF2-40B4-BE49-F238E27FC236}">
                <a16:creationId xmlns:a16="http://schemas.microsoft.com/office/drawing/2014/main" id="{D7B95DE8-E38F-18A1-4D2A-CC1F92933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1DF03-4E5F-7C7B-EA9E-E662015ABAE8}"/>
              </a:ext>
            </a:extLst>
          </p:cNvPr>
          <p:cNvSpPr>
            <a:spLocks noGrp="1"/>
          </p:cNvSpPr>
          <p:nvPr>
            <p:ph type="sldNum" sz="quarter" idx="12"/>
          </p:nvPr>
        </p:nvSpPr>
        <p:spPr/>
        <p:txBody>
          <a:bodyPr/>
          <a:lstStyle/>
          <a:p>
            <a:fld id="{DC740CFF-A44C-454F-B01B-0A922A2C9393}" type="slidenum">
              <a:rPr lang="en-US" smtClean="0"/>
              <a:t>‹#›</a:t>
            </a:fld>
            <a:endParaRPr lang="en-US"/>
          </a:p>
        </p:txBody>
      </p:sp>
    </p:spTree>
    <p:extLst>
      <p:ext uri="{BB962C8B-B14F-4D97-AF65-F5344CB8AC3E}">
        <p14:creationId xmlns:p14="http://schemas.microsoft.com/office/powerpoint/2010/main" val="393227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4FE1-3009-1692-4767-F0D3EF3DE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7E3D7C-F125-7FC7-014C-FBEBFC2C6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1C8F63-7765-7991-7D37-4EAE5C0C9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9E44C0-79AF-D662-8274-F5622756487F}"/>
              </a:ext>
            </a:extLst>
          </p:cNvPr>
          <p:cNvSpPr>
            <a:spLocks noGrp="1"/>
          </p:cNvSpPr>
          <p:nvPr>
            <p:ph type="dt" sz="half" idx="10"/>
          </p:nvPr>
        </p:nvSpPr>
        <p:spPr/>
        <p:txBody>
          <a:bodyPr/>
          <a:lstStyle/>
          <a:p>
            <a:fld id="{1BB0703E-8E89-4BB8-80F2-FCEACAC14CB9}" type="datetimeFigureOut">
              <a:rPr lang="en-US" smtClean="0"/>
              <a:t>11/15/2023</a:t>
            </a:fld>
            <a:endParaRPr lang="en-US"/>
          </a:p>
        </p:txBody>
      </p:sp>
      <p:sp>
        <p:nvSpPr>
          <p:cNvPr id="6" name="Footer Placeholder 5">
            <a:extLst>
              <a:ext uri="{FF2B5EF4-FFF2-40B4-BE49-F238E27FC236}">
                <a16:creationId xmlns:a16="http://schemas.microsoft.com/office/drawing/2014/main" id="{BBDA383F-C096-B338-B779-9104B8B9F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E3416-FFC3-FC9F-0C17-86BEBCD75310}"/>
              </a:ext>
            </a:extLst>
          </p:cNvPr>
          <p:cNvSpPr>
            <a:spLocks noGrp="1"/>
          </p:cNvSpPr>
          <p:nvPr>
            <p:ph type="sldNum" sz="quarter" idx="12"/>
          </p:nvPr>
        </p:nvSpPr>
        <p:spPr/>
        <p:txBody>
          <a:bodyPr/>
          <a:lstStyle/>
          <a:p>
            <a:fld id="{DC740CFF-A44C-454F-B01B-0A922A2C9393}" type="slidenum">
              <a:rPr lang="en-US" smtClean="0"/>
              <a:t>‹#›</a:t>
            </a:fld>
            <a:endParaRPr lang="en-US"/>
          </a:p>
        </p:txBody>
      </p:sp>
    </p:spTree>
    <p:extLst>
      <p:ext uri="{BB962C8B-B14F-4D97-AF65-F5344CB8AC3E}">
        <p14:creationId xmlns:p14="http://schemas.microsoft.com/office/powerpoint/2010/main" val="28136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40F37-E787-C105-8931-04D427C729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263855-A010-4BF7-A399-66375D5C2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85E80-EAA8-C2A8-8878-5964603965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0703E-8E89-4BB8-80F2-FCEACAC14CB9}" type="datetimeFigureOut">
              <a:rPr lang="en-US" smtClean="0"/>
              <a:t>11/15/2023</a:t>
            </a:fld>
            <a:endParaRPr lang="en-US"/>
          </a:p>
        </p:txBody>
      </p:sp>
      <p:sp>
        <p:nvSpPr>
          <p:cNvPr id="5" name="Footer Placeholder 4">
            <a:extLst>
              <a:ext uri="{FF2B5EF4-FFF2-40B4-BE49-F238E27FC236}">
                <a16:creationId xmlns:a16="http://schemas.microsoft.com/office/drawing/2014/main" id="{3543B534-59AE-4C04-FC3B-8E18F7FD3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1700E4-A9EB-17B9-D0D7-CE70E803D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40CFF-A44C-454F-B01B-0A922A2C9393}" type="slidenum">
              <a:rPr lang="en-US" smtClean="0"/>
              <a:t>‹#›</a:t>
            </a:fld>
            <a:endParaRPr lang="en-US"/>
          </a:p>
        </p:txBody>
      </p:sp>
    </p:spTree>
    <p:extLst>
      <p:ext uri="{BB962C8B-B14F-4D97-AF65-F5344CB8AC3E}">
        <p14:creationId xmlns:p14="http://schemas.microsoft.com/office/powerpoint/2010/main" val="45936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F587-E247-A1CD-47BE-4016B70B5310}"/>
              </a:ext>
            </a:extLst>
          </p:cNvPr>
          <p:cNvSpPr>
            <a:spLocks noGrp="1"/>
          </p:cNvSpPr>
          <p:nvPr>
            <p:ph type="ctrTitle"/>
          </p:nvPr>
        </p:nvSpPr>
        <p:spPr>
          <a:xfrm>
            <a:off x="1524000" y="1122363"/>
            <a:ext cx="9144000" cy="1364628"/>
          </a:xfrm>
        </p:spPr>
        <p:txBody>
          <a:bodyPr>
            <a:normAutofit/>
          </a:bodyPr>
          <a:lstStyle/>
          <a:p>
            <a:r>
              <a:rPr lang="en-US" sz="4000" dirty="0">
                <a:solidFill>
                  <a:schemeClr val="tx2"/>
                </a:solidFill>
              </a:rPr>
              <a:t>How much do we </a:t>
            </a:r>
            <a:r>
              <a:rPr lang="en-US" sz="4000" i="1" dirty="0">
                <a:solidFill>
                  <a:schemeClr val="tx2"/>
                </a:solidFill>
              </a:rPr>
              <a:t>really</a:t>
            </a:r>
            <a:r>
              <a:rPr lang="en-US" sz="4000" dirty="0">
                <a:solidFill>
                  <a:schemeClr val="tx2"/>
                </a:solidFill>
              </a:rPr>
              <a:t> know about income inequality in Latin America?</a:t>
            </a:r>
          </a:p>
        </p:txBody>
      </p:sp>
      <p:sp>
        <p:nvSpPr>
          <p:cNvPr id="3" name="Subtitle 2">
            <a:extLst>
              <a:ext uri="{FF2B5EF4-FFF2-40B4-BE49-F238E27FC236}">
                <a16:creationId xmlns:a16="http://schemas.microsoft.com/office/drawing/2014/main" id="{7A2C1C53-2FFF-2591-D311-37D38F1FFFD1}"/>
              </a:ext>
            </a:extLst>
          </p:cNvPr>
          <p:cNvSpPr>
            <a:spLocks noGrp="1"/>
          </p:cNvSpPr>
          <p:nvPr>
            <p:ph type="subTitle" idx="1"/>
          </p:nvPr>
        </p:nvSpPr>
        <p:spPr>
          <a:xfrm>
            <a:off x="1524000" y="2968487"/>
            <a:ext cx="9144000" cy="3366052"/>
          </a:xfrm>
        </p:spPr>
        <p:txBody>
          <a:bodyPr>
            <a:normAutofit fontScale="70000" lnSpcReduction="20000"/>
          </a:bodyPr>
          <a:lstStyle/>
          <a:p>
            <a:r>
              <a:rPr lang="en-US" sz="2800" dirty="0"/>
              <a:t>Francisco H. G. Ferreira</a:t>
            </a:r>
          </a:p>
          <a:p>
            <a:r>
              <a:rPr lang="en-US" sz="2800" dirty="0"/>
              <a:t>London School of Economics and IZA</a:t>
            </a:r>
          </a:p>
          <a:p>
            <a:endParaRPr lang="en-US" dirty="0"/>
          </a:p>
          <a:p>
            <a:endParaRPr lang="en-US" dirty="0"/>
          </a:p>
          <a:p>
            <a:r>
              <a:rPr lang="en-US" sz="2900" dirty="0">
                <a:solidFill>
                  <a:schemeClr val="tx2"/>
                </a:solidFill>
              </a:rPr>
              <a:t>Based primarily on</a:t>
            </a:r>
          </a:p>
          <a:p>
            <a:r>
              <a:rPr lang="en-US" sz="2900" dirty="0">
                <a:solidFill>
                  <a:srgbClr val="C00000"/>
                </a:solidFill>
              </a:rPr>
              <a:t>“Seventy-five years of measuring income inequality in Latin America”</a:t>
            </a:r>
          </a:p>
          <a:p>
            <a:r>
              <a:rPr lang="en-US" sz="2900" dirty="0">
                <a:solidFill>
                  <a:schemeClr val="tx2"/>
                </a:solidFill>
              </a:rPr>
              <a:t>with Facundo Alvaredo, François Bourguignon, and Nora Lustig</a:t>
            </a:r>
          </a:p>
          <a:p>
            <a:endParaRPr lang="en-US" sz="2600" dirty="0"/>
          </a:p>
          <a:p>
            <a:endParaRPr lang="en-US" sz="2600" dirty="0"/>
          </a:p>
          <a:p>
            <a:r>
              <a:rPr lang="en-US" sz="2600" dirty="0"/>
              <a:t>LACEA 2023, Universidad Javeriana, Bogotá</a:t>
            </a:r>
          </a:p>
        </p:txBody>
      </p:sp>
    </p:spTree>
    <p:extLst>
      <p:ext uri="{BB962C8B-B14F-4D97-AF65-F5344CB8AC3E}">
        <p14:creationId xmlns:p14="http://schemas.microsoft.com/office/powerpoint/2010/main" val="157003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83F8-AC5F-0D21-FEB4-57A2341E90A2}"/>
              </a:ext>
            </a:extLst>
          </p:cNvPr>
          <p:cNvSpPr>
            <a:spLocks noGrp="1"/>
          </p:cNvSpPr>
          <p:nvPr>
            <p:ph type="title"/>
          </p:nvPr>
        </p:nvSpPr>
        <p:spPr/>
        <p:txBody>
          <a:bodyPr>
            <a:normAutofit/>
          </a:bodyPr>
          <a:lstStyle/>
          <a:p>
            <a:r>
              <a:rPr lang="en-US" sz="4000" dirty="0">
                <a:solidFill>
                  <a:schemeClr val="tx2"/>
                </a:solidFill>
              </a:rPr>
              <a:t>2.	Sources of differences</a:t>
            </a:r>
          </a:p>
        </p:txBody>
      </p:sp>
      <p:sp>
        <p:nvSpPr>
          <p:cNvPr id="3" name="Content Placeholder 2">
            <a:extLst>
              <a:ext uri="{FF2B5EF4-FFF2-40B4-BE49-F238E27FC236}">
                <a16:creationId xmlns:a16="http://schemas.microsoft.com/office/drawing/2014/main" id="{06323C78-DC0A-AD39-4F19-6EDDA9D81402}"/>
              </a:ext>
            </a:extLst>
          </p:cNvPr>
          <p:cNvSpPr>
            <a:spLocks noGrp="1"/>
          </p:cNvSpPr>
          <p:nvPr>
            <p:ph idx="1"/>
          </p:nvPr>
        </p:nvSpPr>
        <p:spPr>
          <a:xfrm>
            <a:off x="758687" y="1638162"/>
            <a:ext cx="10515600" cy="4894469"/>
          </a:xfrm>
        </p:spPr>
        <p:txBody>
          <a:bodyPr>
            <a:normAutofit/>
          </a:bodyPr>
          <a:lstStyle/>
          <a:p>
            <a:pPr>
              <a:spcAft>
                <a:spcPts val="1200"/>
              </a:spcAft>
            </a:pPr>
            <a:r>
              <a:rPr lang="en-US" sz="2600" b="1" dirty="0">
                <a:solidFill>
                  <a:schemeClr val="tx2"/>
                </a:solidFill>
              </a:rPr>
              <a:t>Variety 2: Different concepts</a:t>
            </a:r>
          </a:p>
        </p:txBody>
      </p:sp>
      <p:pic>
        <p:nvPicPr>
          <p:cNvPr id="4" name="Picture 3">
            <a:extLst>
              <a:ext uri="{FF2B5EF4-FFF2-40B4-BE49-F238E27FC236}">
                <a16:creationId xmlns:a16="http://schemas.microsoft.com/office/drawing/2014/main" id="{C75176B9-9EB0-BAC7-2648-8D8F761BEFD1}"/>
              </a:ext>
            </a:extLst>
          </p:cNvPr>
          <p:cNvPicPr>
            <a:picLocks noChangeAspect="1"/>
          </p:cNvPicPr>
          <p:nvPr/>
        </p:nvPicPr>
        <p:blipFill>
          <a:blip r:embed="rId2"/>
          <a:stretch>
            <a:fillRect/>
          </a:stretch>
        </p:blipFill>
        <p:spPr>
          <a:xfrm>
            <a:off x="375479" y="2820637"/>
            <a:ext cx="5312213" cy="3591954"/>
          </a:xfrm>
          <a:prstGeom prst="rect">
            <a:avLst/>
          </a:prstGeom>
        </p:spPr>
      </p:pic>
      <p:pic>
        <p:nvPicPr>
          <p:cNvPr id="5" name="Picture 4">
            <a:extLst>
              <a:ext uri="{FF2B5EF4-FFF2-40B4-BE49-F238E27FC236}">
                <a16:creationId xmlns:a16="http://schemas.microsoft.com/office/drawing/2014/main" id="{F91C7BDC-1A7E-98F3-5877-A4D1E931C2D9}"/>
              </a:ext>
            </a:extLst>
          </p:cNvPr>
          <p:cNvPicPr>
            <a:picLocks noChangeAspect="1"/>
          </p:cNvPicPr>
          <p:nvPr/>
        </p:nvPicPr>
        <p:blipFill>
          <a:blip r:embed="rId3"/>
          <a:stretch>
            <a:fillRect/>
          </a:stretch>
        </p:blipFill>
        <p:spPr>
          <a:xfrm>
            <a:off x="5952502" y="2826436"/>
            <a:ext cx="6084092" cy="3486018"/>
          </a:xfrm>
          <a:prstGeom prst="rect">
            <a:avLst/>
          </a:prstGeom>
        </p:spPr>
      </p:pic>
      <p:sp>
        <p:nvSpPr>
          <p:cNvPr id="7" name="TextBox 6">
            <a:extLst>
              <a:ext uri="{FF2B5EF4-FFF2-40B4-BE49-F238E27FC236}">
                <a16:creationId xmlns:a16="http://schemas.microsoft.com/office/drawing/2014/main" id="{F4BD82A4-40EF-7A00-3305-CF0D4859E282}"/>
              </a:ext>
            </a:extLst>
          </p:cNvPr>
          <p:cNvSpPr txBox="1"/>
          <p:nvPr/>
        </p:nvSpPr>
        <p:spPr>
          <a:xfrm>
            <a:off x="504538" y="2267420"/>
            <a:ext cx="5347552" cy="605743"/>
          </a:xfrm>
          <a:prstGeom prst="rect">
            <a:avLst/>
          </a:prstGeom>
          <a:noFill/>
        </p:spPr>
        <p:txBody>
          <a:bodyPr wrap="square">
            <a:spAutoFit/>
          </a:bodyPr>
          <a:lstStyle/>
          <a:p>
            <a:pPr marL="0" marR="0" algn="ctr">
              <a:lnSpc>
                <a:spcPct val="125000"/>
              </a:lnSpc>
              <a:spcBef>
                <a:spcPts val="0"/>
              </a:spcBef>
              <a:spcAft>
                <a:spcPts val="600"/>
              </a:spcAft>
            </a:pPr>
            <a:r>
              <a:rPr lang="en-GB" sz="1400" b="1" dirty="0">
                <a:effectLst/>
                <a:latin typeface="Times New Roman" panose="02020603050405020304" pitchFamily="18" charset="0"/>
                <a:ea typeface="Times New Roman" panose="02020603050405020304" pitchFamily="18" charset="0"/>
              </a:rPr>
              <a:t>Figure 1. Levels and dynamics of income/consumption inequality in the world 1990-2020</a:t>
            </a:r>
            <a:endParaRPr lang="en-US" sz="1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56A821A-A4B0-D8F3-EB79-3D403B9F0602}"/>
              </a:ext>
            </a:extLst>
          </p:cNvPr>
          <p:cNvSpPr txBox="1"/>
          <p:nvPr/>
        </p:nvSpPr>
        <p:spPr>
          <a:xfrm>
            <a:off x="6016487" y="2301782"/>
            <a:ext cx="6096000" cy="537904"/>
          </a:xfrm>
          <a:prstGeom prst="rect">
            <a:avLst/>
          </a:prstGeom>
          <a:noFill/>
        </p:spPr>
        <p:txBody>
          <a:bodyPr wrap="square">
            <a:spAutoFit/>
          </a:bodyPr>
          <a:lstStyle/>
          <a:p>
            <a:pPr marL="0" marR="0" algn="ctr">
              <a:lnSpc>
                <a:spcPct val="107000"/>
              </a:lnSpc>
              <a:spcBef>
                <a:spcPts val="0"/>
              </a:spcBef>
              <a:spcAft>
                <a:spcPts val="1200"/>
              </a:spcAft>
            </a:pPr>
            <a:r>
              <a:rPr lang="en-GB" sz="1400" b="1" dirty="0">
                <a:effectLst/>
                <a:latin typeface="Times New Roman" panose="02020603050405020304" pitchFamily="18" charset="0"/>
                <a:ea typeface="Times New Roman" panose="02020603050405020304" pitchFamily="18" charset="0"/>
              </a:rPr>
              <a:t>Figure 2. Inequality in the developing world around 2020: Gini coefficients of the distribution of household consumption per capita by region</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A0FDD3AA-9A14-45BA-80D2-8AB793113ECB}"/>
              </a:ext>
            </a:extLst>
          </p:cNvPr>
          <p:cNvSpPr txBox="1"/>
          <p:nvPr/>
        </p:nvSpPr>
        <p:spPr>
          <a:xfrm>
            <a:off x="6135197" y="6356125"/>
            <a:ext cx="6096000" cy="461665"/>
          </a:xfrm>
          <a:prstGeom prst="rect">
            <a:avLst/>
          </a:prstGeom>
          <a:noFill/>
        </p:spPr>
        <p:txBody>
          <a:bodyPr wrap="square">
            <a:spAutoFit/>
          </a:bodyPr>
          <a:lstStyle/>
          <a:p>
            <a:pPr algn="ctr"/>
            <a:r>
              <a:rPr lang="en-GB" sz="1200" dirty="0">
                <a:effectLst/>
                <a:latin typeface="Times New Roman" panose="02020603050405020304" pitchFamily="18" charset="0"/>
                <a:ea typeface="Times New Roman" panose="02020603050405020304" pitchFamily="18" charset="0"/>
              </a:rPr>
              <a:t>Source: Update of Alvaredo and Gasparini (2015), Gasparini et al. (2018) and Bracco et al. (2021) based on </a:t>
            </a:r>
            <a:r>
              <a:rPr lang="en-GB" sz="1200" dirty="0" err="1">
                <a:effectLst/>
                <a:latin typeface="Times New Roman" panose="02020603050405020304" pitchFamily="18" charset="0"/>
                <a:ea typeface="Times New Roman" panose="02020603050405020304" pitchFamily="18" charset="0"/>
              </a:rPr>
              <a:t>PovcalNet</a:t>
            </a:r>
            <a:r>
              <a:rPr lang="en-GB" sz="1200" dirty="0">
                <a:effectLst/>
                <a:latin typeface="Times New Roman" panose="02020603050405020304" pitchFamily="18" charset="0"/>
                <a:ea typeface="Times New Roman" panose="02020603050405020304" pitchFamily="18" charset="0"/>
              </a:rPr>
              <a:t>/PIP. Use adjustment </a:t>
            </a:r>
            <a:r>
              <a:rPr lang="en-GB" sz="1200" dirty="0">
                <a:latin typeface="Times New Roman" panose="02020603050405020304" pitchFamily="18" charset="0"/>
                <a:ea typeface="Times New Roman" panose="02020603050405020304" pitchFamily="18" charset="0"/>
              </a:rPr>
              <a:t>factor of 0.861.from </a:t>
            </a:r>
            <a:r>
              <a:rPr lang="en-GB" sz="1200" dirty="0">
                <a:effectLst/>
                <a:latin typeface="Times New Roman" panose="02020603050405020304" pitchFamily="18" charset="0"/>
                <a:ea typeface="Times New Roman" panose="02020603050405020304" pitchFamily="18" charset="0"/>
              </a:rPr>
              <a:t>a subsample of countries.</a:t>
            </a:r>
            <a:endParaRPr lang="en-US"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C1E46A54-6AC4-7149-39DD-1AB14F5BB6B7}"/>
              </a:ext>
            </a:extLst>
          </p:cNvPr>
          <p:cNvSpPr txBox="1"/>
          <p:nvPr/>
        </p:nvSpPr>
        <p:spPr>
          <a:xfrm>
            <a:off x="247373" y="6356125"/>
            <a:ext cx="6122504" cy="461665"/>
          </a:xfrm>
          <a:prstGeom prst="rect">
            <a:avLst/>
          </a:prstGeom>
          <a:noFill/>
        </p:spPr>
        <p:txBody>
          <a:bodyPr wrap="square">
            <a:spAutoFit/>
          </a:bodyPr>
          <a:lstStyle/>
          <a:p>
            <a:pPr algn="ctr"/>
            <a:r>
              <a:rPr lang="en-GB" sz="1200" dirty="0">
                <a:effectLst/>
                <a:latin typeface="Times New Roman" panose="02020603050405020304" pitchFamily="18" charset="0"/>
                <a:ea typeface="Times New Roman" panose="02020603050405020304" pitchFamily="18" charset="0"/>
              </a:rPr>
              <a:t>Source: Ferreira, Lakner and </a:t>
            </a:r>
            <a:r>
              <a:rPr lang="en-GB" sz="1200" dirty="0" err="1">
                <a:effectLst/>
                <a:latin typeface="Times New Roman" panose="02020603050405020304" pitchFamily="18" charset="0"/>
                <a:ea typeface="Times New Roman" panose="02020603050405020304" pitchFamily="18" charset="0"/>
              </a:rPr>
              <a:t>Silwal</a:t>
            </a:r>
            <a:r>
              <a:rPr lang="en-GB" sz="1200" dirty="0">
                <a:effectLst/>
                <a:latin typeface="Times New Roman" panose="02020603050405020304" pitchFamily="18" charset="0"/>
                <a:ea typeface="Times New Roman" panose="02020603050405020304" pitchFamily="18" charset="0"/>
              </a:rPr>
              <a:t> (background work for World Bank PSPR) based on </a:t>
            </a:r>
            <a:r>
              <a:rPr lang="en-GB" sz="1200" dirty="0" err="1">
                <a:effectLst/>
                <a:latin typeface="Times New Roman" panose="02020603050405020304" pitchFamily="18" charset="0"/>
                <a:ea typeface="Times New Roman" panose="02020603050405020304" pitchFamily="18" charset="0"/>
              </a:rPr>
              <a:t>PovcalNet</a:t>
            </a:r>
            <a:r>
              <a:rPr lang="en-GB" sz="1200" dirty="0">
                <a:effectLst/>
                <a:latin typeface="Times New Roman" panose="02020603050405020304" pitchFamily="18" charset="0"/>
                <a:ea typeface="Times New Roman" panose="02020603050405020304" pitchFamily="18" charset="0"/>
              </a:rPr>
              <a:t>/PIP. </a:t>
            </a:r>
            <a:endParaRPr lang="en-US" sz="1200" dirty="0"/>
          </a:p>
        </p:txBody>
      </p:sp>
    </p:spTree>
    <p:extLst>
      <p:ext uri="{BB962C8B-B14F-4D97-AF65-F5344CB8AC3E}">
        <p14:creationId xmlns:p14="http://schemas.microsoft.com/office/powerpoint/2010/main" val="1478000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83F8-AC5F-0D21-FEB4-57A2341E90A2}"/>
              </a:ext>
            </a:extLst>
          </p:cNvPr>
          <p:cNvSpPr>
            <a:spLocks noGrp="1"/>
          </p:cNvSpPr>
          <p:nvPr>
            <p:ph type="title"/>
          </p:nvPr>
        </p:nvSpPr>
        <p:spPr/>
        <p:txBody>
          <a:bodyPr>
            <a:normAutofit/>
          </a:bodyPr>
          <a:lstStyle/>
          <a:p>
            <a:r>
              <a:rPr lang="en-US" sz="4000" dirty="0">
                <a:solidFill>
                  <a:schemeClr val="tx2"/>
                </a:solidFill>
              </a:rPr>
              <a:t>2.	Sources of differences</a:t>
            </a:r>
          </a:p>
        </p:txBody>
      </p:sp>
      <p:sp>
        <p:nvSpPr>
          <p:cNvPr id="3" name="Content Placeholder 2">
            <a:extLst>
              <a:ext uri="{FF2B5EF4-FFF2-40B4-BE49-F238E27FC236}">
                <a16:creationId xmlns:a16="http://schemas.microsoft.com/office/drawing/2014/main" id="{06323C78-DC0A-AD39-4F19-6EDDA9D81402}"/>
              </a:ext>
            </a:extLst>
          </p:cNvPr>
          <p:cNvSpPr>
            <a:spLocks noGrp="1"/>
          </p:cNvSpPr>
          <p:nvPr>
            <p:ph idx="1"/>
          </p:nvPr>
        </p:nvSpPr>
        <p:spPr>
          <a:xfrm>
            <a:off x="838200" y="1740452"/>
            <a:ext cx="10515600" cy="4894469"/>
          </a:xfrm>
        </p:spPr>
        <p:txBody>
          <a:bodyPr>
            <a:normAutofit fontScale="92500" lnSpcReduction="10000"/>
          </a:bodyPr>
          <a:lstStyle/>
          <a:p>
            <a:pPr>
              <a:spcAft>
                <a:spcPts val="1200"/>
              </a:spcAft>
            </a:pPr>
            <a:r>
              <a:rPr lang="en-US" b="1" dirty="0">
                <a:solidFill>
                  <a:schemeClr val="tx2"/>
                </a:solidFill>
              </a:rPr>
              <a:t>Variety 3: Different </a:t>
            </a:r>
            <a:r>
              <a:rPr lang="en-US" b="1" u="sng" dirty="0">
                <a:solidFill>
                  <a:schemeClr val="tx2"/>
                </a:solidFill>
              </a:rPr>
              <a:t>treatment</a:t>
            </a:r>
            <a:r>
              <a:rPr lang="en-US" b="1" dirty="0">
                <a:solidFill>
                  <a:schemeClr val="tx2"/>
                </a:solidFill>
              </a:rPr>
              <a:t> of the same data / concepts</a:t>
            </a:r>
          </a:p>
          <a:p>
            <a:pPr lvl="1">
              <a:lnSpc>
                <a:spcPct val="120000"/>
              </a:lnSpc>
            </a:pPr>
            <a:r>
              <a:rPr lang="en-US" dirty="0"/>
              <a:t>Net or gross: treatment of taxes and social security contributions</a:t>
            </a:r>
          </a:p>
          <a:p>
            <a:pPr lvl="2">
              <a:lnSpc>
                <a:spcPct val="120000"/>
              </a:lnSpc>
            </a:pPr>
            <a:r>
              <a:rPr lang="en-US" dirty="0">
                <a:solidFill>
                  <a:srgbClr val="C00000"/>
                </a:solidFill>
              </a:rPr>
              <a:t>Remarkable opaqueness on this in many LAC datasets, beginning with questionnaires</a:t>
            </a:r>
          </a:p>
          <a:p>
            <a:pPr lvl="1">
              <a:lnSpc>
                <a:spcPct val="120000"/>
              </a:lnSpc>
            </a:pPr>
            <a:r>
              <a:rPr lang="en-US" dirty="0"/>
              <a:t>Treatment of ‘outliers’</a:t>
            </a:r>
          </a:p>
          <a:p>
            <a:pPr lvl="2">
              <a:lnSpc>
                <a:spcPct val="120000"/>
              </a:lnSpc>
            </a:pPr>
            <a:r>
              <a:rPr lang="en-US" dirty="0"/>
              <a:t>E.g., trimming or </a:t>
            </a:r>
            <a:r>
              <a:rPr lang="en-US" dirty="0" err="1"/>
              <a:t>winsorizing</a:t>
            </a:r>
            <a:endParaRPr lang="en-US" dirty="0"/>
          </a:p>
          <a:p>
            <a:pPr lvl="1">
              <a:lnSpc>
                <a:spcPct val="120000"/>
              </a:lnSpc>
            </a:pPr>
            <a:r>
              <a:rPr lang="en-US" dirty="0"/>
              <a:t>Spatial price deflation</a:t>
            </a:r>
          </a:p>
          <a:p>
            <a:pPr lvl="1">
              <a:lnSpc>
                <a:spcPct val="120000"/>
              </a:lnSpc>
            </a:pPr>
            <a:r>
              <a:rPr lang="en-US" dirty="0"/>
              <a:t>Imputation of rents for owner-occupiers</a:t>
            </a:r>
          </a:p>
          <a:p>
            <a:pPr lvl="1">
              <a:lnSpc>
                <a:spcPct val="120000"/>
              </a:lnSpc>
            </a:pPr>
            <a:r>
              <a:rPr lang="en-US" dirty="0"/>
              <a:t>“Correction” of unit non-response</a:t>
            </a:r>
          </a:p>
          <a:p>
            <a:pPr lvl="1">
              <a:lnSpc>
                <a:spcPct val="120000"/>
              </a:lnSpc>
              <a:spcAft>
                <a:spcPts val="600"/>
              </a:spcAft>
            </a:pPr>
            <a:r>
              <a:rPr lang="en-US" dirty="0">
                <a:solidFill>
                  <a:srgbClr val="C00000"/>
                </a:solidFill>
              </a:rPr>
              <a:t>Imputation of missing incomes</a:t>
            </a:r>
          </a:p>
          <a:p>
            <a:pPr lvl="2">
              <a:lnSpc>
                <a:spcPct val="120000"/>
              </a:lnSpc>
              <a:spcAft>
                <a:spcPts val="600"/>
              </a:spcAft>
            </a:pPr>
            <a:r>
              <a:rPr lang="en-US" dirty="0"/>
              <a:t>Using ‘internal’ information</a:t>
            </a:r>
          </a:p>
          <a:p>
            <a:pPr lvl="2">
              <a:lnSpc>
                <a:spcPct val="120000"/>
              </a:lnSpc>
              <a:spcAft>
                <a:spcPts val="600"/>
              </a:spcAft>
            </a:pPr>
            <a:r>
              <a:rPr lang="en-US" dirty="0"/>
              <a:t>Using information from other sources</a:t>
            </a:r>
          </a:p>
        </p:txBody>
      </p:sp>
    </p:spTree>
    <p:extLst>
      <p:ext uri="{BB962C8B-B14F-4D97-AF65-F5344CB8AC3E}">
        <p14:creationId xmlns:p14="http://schemas.microsoft.com/office/powerpoint/2010/main" val="22100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83F8-AC5F-0D21-FEB4-57A2341E90A2}"/>
              </a:ext>
            </a:extLst>
          </p:cNvPr>
          <p:cNvSpPr>
            <a:spLocks noGrp="1"/>
          </p:cNvSpPr>
          <p:nvPr>
            <p:ph type="title"/>
          </p:nvPr>
        </p:nvSpPr>
        <p:spPr/>
        <p:txBody>
          <a:bodyPr>
            <a:normAutofit/>
          </a:bodyPr>
          <a:lstStyle/>
          <a:p>
            <a:r>
              <a:rPr lang="en-US" sz="4000" dirty="0">
                <a:solidFill>
                  <a:schemeClr val="tx2"/>
                </a:solidFill>
              </a:rPr>
              <a:t>2.	Sources of differences</a:t>
            </a:r>
          </a:p>
        </p:txBody>
      </p:sp>
      <p:sp>
        <p:nvSpPr>
          <p:cNvPr id="3" name="Content Placeholder 2">
            <a:extLst>
              <a:ext uri="{FF2B5EF4-FFF2-40B4-BE49-F238E27FC236}">
                <a16:creationId xmlns:a16="http://schemas.microsoft.com/office/drawing/2014/main" id="{06323C78-DC0A-AD39-4F19-6EDDA9D81402}"/>
              </a:ext>
            </a:extLst>
          </p:cNvPr>
          <p:cNvSpPr>
            <a:spLocks noGrp="1"/>
          </p:cNvSpPr>
          <p:nvPr>
            <p:ph idx="1"/>
          </p:nvPr>
        </p:nvSpPr>
        <p:spPr>
          <a:xfrm>
            <a:off x="838200" y="1690688"/>
            <a:ext cx="10515600" cy="4944233"/>
          </a:xfrm>
        </p:spPr>
        <p:txBody>
          <a:bodyPr>
            <a:normAutofit/>
          </a:bodyPr>
          <a:lstStyle/>
          <a:p>
            <a:pPr>
              <a:spcAft>
                <a:spcPts val="1200"/>
              </a:spcAft>
            </a:pPr>
            <a:r>
              <a:rPr lang="en-US" sz="2600" b="1" dirty="0">
                <a:solidFill>
                  <a:schemeClr val="tx2"/>
                </a:solidFill>
              </a:rPr>
              <a:t>Variety 4: Different summary indices of inequality</a:t>
            </a:r>
          </a:p>
          <a:p>
            <a:pPr lvl="1">
              <a:lnSpc>
                <a:spcPct val="120000"/>
              </a:lnSpc>
            </a:pPr>
            <a:r>
              <a:rPr lang="en-US" dirty="0"/>
              <a:t>Quantile shares</a:t>
            </a:r>
          </a:p>
          <a:p>
            <a:pPr lvl="1">
              <a:lnSpc>
                <a:spcPct val="120000"/>
              </a:lnSpc>
            </a:pPr>
            <a:r>
              <a:rPr lang="en-US" dirty="0"/>
              <a:t>Gini coefficients</a:t>
            </a:r>
          </a:p>
          <a:p>
            <a:pPr lvl="1">
              <a:lnSpc>
                <a:spcPct val="120000"/>
              </a:lnSpc>
            </a:pPr>
            <a:r>
              <a:rPr lang="en-US" dirty="0"/>
              <a:t>Other summary indices</a:t>
            </a:r>
          </a:p>
          <a:p>
            <a:pPr marL="457200" lvl="1" indent="0">
              <a:lnSpc>
                <a:spcPct val="120000"/>
              </a:lnSpc>
              <a:buNone/>
            </a:pPr>
            <a:endParaRPr lang="en-US" dirty="0"/>
          </a:p>
        </p:txBody>
      </p:sp>
      <p:pic>
        <p:nvPicPr>
          <p:cNvPr id="4" name="Picture 6">
            <a:extLst>
              <a:ext uri="{FF2B5EF4-FFF2-40B4-BE49-F238E27FC236}">
                <a16:creationId xmlns:a16="http://schemas.microsoft.com/office/drawing/2014/main" id="{2D6FD9FA-131B-86A7-A845-BF8F98AEB47D}"/>
              </a:ext>
            </a:extLst>
          </p:cNvPr>
          <p:cNvPicPr>
            <a:picLocks noChangeAspect="1" noChangeArrowheads="1"/>
          </p:cNvPicPr>
          <p:nvPr/>
        </p:nvPicPr>
        <p:blipFill>
          <a:blip r:embed="rId2" cstate="print"/>
          <a:srcRect/>
          <a:stretch>
            <a:fillRect/>
          </a:stretch>
        </p:blipFill>
        <p:spPr bwMode="auto">
          <a:xfrm>
            <a:off x="1929345" y="4133024"/>
            <a:ext cx="8155560" cy="2596290"/>
          </a:xfrm>
          <a:prstGeom prst="rect">
            <a:avLst/>
          </a:prstGeom>
          <a:noFill/>
          <a:ln w="9525">
            <a:noFill/>
            <a:miter lim="800000"/>
            <a:headEnd/>
            <a:tailEnd/>
          </a:ln>
        </p:spPr>
      </p:pic>
      <p:sp>
        <p:nvSpPr>
          <p:cNvPr id="5" name="TextBox 7">
            <a:extLst>
              <a:ext uri="{FF2B5EF4-FFF2-40B4-BE49-F238E27FC236}">
                <a16:creationId xmlns:a16="http://schemas.microsoft.com/office/drawing/2014/main" id="{BDF75CF2-2D6F-87DD-F1FD-0B5FE6263F40}"/>
              </a:ext>
            </a:extLst>
          </p:cNvPr>
          <p:cNvSpPr txBox="1">
            <a:spLocks noChangeArrowheads="1"/>
          </p:cNvSpPr>
          <p:nvPr/>
        </p:nvSpPr>
        <p:spPr bwMode="auto">
          <a:xfrm>
            <a:off x="3444106" y="6488112"/>
            <a:ext cx="5126038" cy="369888"/>
          </a:xfrm>
          <a:prstGeom prst="rect">
            <a:avLst/>
          </a:prstGeom>
          <a:noFill/>
          <a:ln w="9525">
            <a:noFill/>
            <a:miter lim="800000"/>
            <a:headEnd/>
            <a:tailEnd/>
          </a:ln>
        </p:spPr>
        <p:txBody>
          <a:bodyPr wrap="none">
            <a:spAutoFit/>
          </a:bodyPr>
          <a:lstStyle/>
          <a:p>
            <a:r>
              <a:rPr lang="en-US" sz="1400" dirty="0"/>
              <a:t>Source: Chile’s CASEN.  (Ferreira &amp; Litchfield, WBER 1999)</a:t>
            </a:r>
            <a:r>
              <a:rPr lang="en-US" dirty="0"/>
              <a:t>.</a:t>
            </a:r>
          </a:p>
        </p:txBody>
      </p:sp>
    </p:spTree>
    <p:extLst>
      <p:ext uri="{BB962C8B-B14F-4D97-AF65-F5344CB8AC3E}">
        <p14:creationId xmlns:p14="http://schemas.microsoft.com/office/powerpoint/2010/main" val="1989383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76E5-8B99-EACC-B26E-49BCC0900D98}"/>
              </a:ext>
            </a:extLst>
          </p:cNvPr>
          <p:cNvSpPr>
            <a:spLocks noGrp="1"/>
          </p:cNvSpPr>
          <p:nvPr>
            <p:ph type="title"/>
          </p:nvPr>
        </p:nvSpPr>
        <p:spPr/>
        <p:txBody>
          <a:bodyPr>
            <a:normAutofit/>
          </a:bodyPr>
          <a:lstStyle/>
          <a:p>
            <a:r>
              <a:rPr lang="en-US" sz="4000" dirty="0">
                <a:solidFill>
                  <a:schemeClr val="tx2"/>
                </a:solidFill>
              </a:rPr>
              <a:t>3.	Data</a:t>
            </a:r>
          </a:p>
        </p:txBody>
      </p:sp>
      <p:sp>
        <p:nvSpPr>
          <p:cNvPr id="3" name="Content Placeholder 2">
            <a:extLst>
              <a:ext uri="{FF2B5EF4-FFF2-40B4-BE49-F238E27FC236}">
                <a16:creationId xmlns:a16="http://schemas.microsoft.com/office/drawing/2014/main" id="{FE8759AB-F8BF-4633-E2FC-86093A44E44C}"/>
              </a:ext>
            </a:extLst>
          </p:cNvPr>
          <p:cNvSpPr>
            <a:spLocks noGrp="1"/>
          </p:cNvSpPr>
          <p:nvPr>
            <p:ph idx="1"/>
          </p:nvPr>
        </p:nvSpPr>
        <p:spPr>
          <a:xfrm>
            <a:off x="838200" y="1690688"/>
            <a:ext cx="10515600" cy="5028164"/>
          </a:xfrm>
        </p:spPr>
        <p:txBody>
          <a:bodyPr>
            <a:normAutofit fontScale="70000" lnSpcReduction="20000"/>
          </a:bodyPr>
          <a:lstStyle/>
          <a:p>
            <a:pPr>
              <a:lnSpc>
                <a:spcPct val="120000"/>
              </a:lnSpc>
              <a:spcAft>
                <a:spcPts val="1200"/>
              </a:spcAft>
            </a:pPr>
            <a:r>
              <a:rPr lang="en-US" dirty="0"/>
              <a:t>Concerned with the variation in inequality estimates in LAC arising from Varieties 1, 2 and 3 </a:t>
            </a:r>
          </a:p>
          <a:p>
            <a:pPr>
              <a:spcAft>
                <a:spcPts val="1200"/>
              </a:spcAft>
            </a:pPr>
            <a:r>
              <a:rPr lang="en-US" dirty="0">
                <a:solidFill>
                  <a:schemeClr val="tx2"/>
                </a:solidFill>
              </a:rPr>
              <a:t>Compiled a (meta) dataset of summary statistics</a:t>
            </a:r>
          </a:p>
          <a:p>
            <a:pPr>
              <a:spcAft>
                <a:spcPts val="600"/>
              </a:spcAft>
            </a:pPr>
            <a:r>
              <a:rPr lang="en-US" dirty="0">
                <a:solidFill>
                  <a:schemeClr val="tx2"/>
                </a:solidFill>
              </a:rPr>
              <a:t>Built primarily upon:</a:t>
            </a:r>
          </a:p>
          <a:p>
            <a:pPr marL="914400" lvl="1" indent="-457200">
              <a:spcAft>
                <a:spcPts val="600"/>
              </a:spcAft>
              <a:buFont typeface="+mj-lt"/>
              <a:buAutoNum type="arabicPeriod"/>
            </a:pPr>
            <a:r>
              <a:rPr lang="en-US" dirty="0"/>
              <a:t> UNU-WIDER’s </a:t>
            </a:r>
            <a:r>
              <a:rPr lang="en-US" dirty="0">
                <a:solidFill>
                  <a:srgbClr val="C00000"/>
                </a:solidFill>
              </a:rPr>
              <a:t>World Income Inequality Database </a:t>
            </a:r>
            <a:r>
              <a:rPr lang="en-US" dirty="0"/>
              <a:t>(WIID)</a:t>
            </a:r>
          </a:p>
          <a:p>
            <a:pPr marL="914400" lvl="1" indent="-457200">
              <a:lnSpc>
                <a:spcPct val="120000"/>
              </a:lnSpc>
              <a:spcAft>
                <a:spcPts val="600"/>
              </a:spcAft>
              <a:buFont typeface="+mj-lt"/>
              <a:buAutoNum type="arabicPeriod"/>
            </a:pPr>
            <a:r>
              <a:rPr lang="en-US" dirty="0">
                <a:solidFill>
                  <a:srgbClr val="C00000"/>
                </a:solidFill>
              </a:rPr>
              <a:t>De Rosa, Flores and Morgan (2022): </a:t>
            </a:r>
            <a:r>
              <a:rPr lang="en-US" dirty="0"/>
              <a:t>“More unequal or not as rich? Revisiting the Latin American exception” (Stone Center working paper 53)</a:t>
            </a:r>
          </a:p>
          <a:p>
            <a:pPr marL="914400" lvl="1" indent="-457200">
              <a:lnSpc>
                <a:spcPct val="120000"/>
              </a:lnSpc>
              <a:spcAft>
                <a:spcPts val="1200"/>
              </a:spcAft>
              <a:buFont typeface="+mj-lt"/>
              <a:buAutoNum type="arabicPeriod"/>
            </a:pPr>
            <a:r>
              <a:rPr lang="en-US" dirty="0"/>
              <a:t>Also includes additional historical series and studies collected by the authors</a:t>
            </a:r>
          </a:p>
          <a:p>
            <a:pPr>
              <a:spcAft>
                <a:spcPts val="600"/>
              </a:spcAft>
            </a:pPr>
            <a:r>
              <a:rPr lang="en-US" dirty="0">
                <a:solidFill>
                  <a:schemeClr val="tx2"/>
                </a:solidFill>
              </a:rPr>
              <a:t>64,332 observations (including quantile shares)</a:t>
            </a:r>
          </a:p>
          <a:p>
            <a:pPr lvl="1">
              <a:spcAft>
                <a:spcPts val="600"/>
              </a:spcAft>
            </a:pPr>
            <a:r>
              <a:rPr lang="en-US" dirty="0">
                <a:solidFill>
                  <a:srgbClr val="C00000"/>
                </a:solidFill>
              </a:rPr>
              <a:t>5,630 Gini coefficients</a:t>
            </a:r>
          </a:p>
          <a:p>
            <a:pPr lvl="1">
              <a:spcAft>
                <a:spcPts val="600"/>
              </a:spcAft>
            </a:pPr>
            <a:r>
              <a:rPr lang="en-US" dirty="0">
                <a:solidFill>
                  <a:srgbClr val="C00000"/>
                </a:solidFill>
              </a:rPr>
              <a:t>34 countries </a:t>
            </a:r>
          </a:p>
          <a:p>
            <a:pPr lvl="1">
              <a:spcAft>
                <a:spcPts val="600"/>
              </a:spcAft>
            </a:pPr>
            <a:r>
              <a:rPr lang="en-US" dirty="0">
                <a:solidFill>
                  <a:srgbClr val="C00000"/>
                </a:solidFill>
              </a:rPr>
              <a:t>1948-2021</a:t>
            </a:r>
          </a:p>
          <a:p>
            <a:pPr lvl="1">
              <a:spcAft>
                <a:spcPts val="600"/>
              </a:spcAft>
            </a:pPr>
            <a:r>
              <a:rPr lang="en-US" dirty="0"/>
              <a:t>Earliest: Guatemala (1948), Mexico (1950), Barbados (1951)</a:t>
            </a:r>
          </a:p>
          <a:p>
            <a:pPr lvl="1">
              <a:spcAft>
                <a:spcPts val="600"/>
              </a:spcAft>
            </a:pPr>
            <a:r>
              <a:rPr lang="en-US" dirty="0"/>
              <a:t>Latest: 12 countries in 2021</a:t>
            </a:r>
          </a:p>
        </p:txBody>
      </p:sp>
    </p:spTree>
    <p:extLst>
      <p:ext uri="{BB962C8B-B14F-4D97-AF65-F5344CB8AC3E}">
        <p14:creationId xmlns:p14="http://schemas.microsoft.com/office/powerpoint/2010/main" val="177138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5B6DE6-F7A2-FC51-91E2-2B0CFEA72D30}"/>
              </a:ext>
            </a:extLst>
          </p:cNvPr>
          <p:cNvPicPr>
            <a:picLocks noChangeAspect="1"/>
          </p:cNvPicPr>
          <p:nvPr/>
        </p:nvPicPr>
        <p:blipFill>
          <a:blip r:embed="rId2"/>
          <a:stretch>
            <a:fillRect/>
          </a:stretch>
        </p:blipFill>
        <p:spPr>
          <a:xfrm>
            <a:off x="1130853" y="933231"/>
            <a:ext cx="9669670" cy="5924769"/>
          </a:xfrm>
          <a:prstGeom prst="rect">
            <a:avLst/>
          </a:prstGeom>
        </p:spPr>
      </p:pic>
      <p:sp>
        <p:nvSpPr>
          <p:cNvPr id="4" name="TextBox 3">
            <a:extLst>
              <a:ext uri="{FF2B5EF4-FFF2-40B4-BE49-F238E27FC236}">
                <a16:creationId xmlns:a16="http://schemas.microsoft.com/office/drawing/2014/main" id="{2CC39ACA-0323-9C89-4172-99BF335DAE64}"/>
              </a:ext>
            </a:extLst>
          </p:cNvPr>
          <p:cNvSpPr txBox="1"/>
          <p:nvPr/>
        </p:nvSpPr>
        <p:spPr>
          <a:xfrm>
            <a:off x="2350052" y="400638"/>
            <a:ext cx="7827617" cy="369332"/>
          </a:xfrm>
          <a:prstGeom prst="rect">
            <a:avLst/>
          </a:prstGeom>
          <a:noFill/>
        </p:spPr>
        <p:txBody>
          <a:bodyPr wrap="square">
            <a:spAutoFit/>
          </a:bodyPr>
          <a:lstStyle/>
          <a:p>
            <a:r>
              <a:rPr lang="en-US" sz="1800" b="1" dirty="0">
                <a:effectLst/>
                <a:latin typeface="Times New Roman" panose="02020603050405020304" pitchFamily="18" charset="0"/>
                <a:ea typeface="Times New Roman" panose="02020603050405020304" pitchFamily="18" charset="0"/>
              </a:rPr>
              <a:t>Figure 3. Gini coefficients in Latin America and the Caribbean, 1948-2021</a:t>
            </a:r>
            <a:endParaRPr lang="en-US" dirty="0"/>
          </a:p>
        </p:txBody>
      </p:sp>
    </p:spTree>
    <p:extLst>
      <p:ext uri="{BB962C8B-B14F-4D97-AF65-F5344CB8AC3E}">
        <p14:creationId xmlns:p14="http://schemas.microsoft.com/office/powerpoint/2010/main" val="4057530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96F7E3-A28F-5600-6642-FE58A95089F1}"/>
              </a:ext>
            </a:extLst>
          </p:cNvPr>
          <p:cNvPicPr>
            <a:picLocks noChangeAspect="1"/>
          </p:cNvPicPr>
          <p:nvPr/>
        </p:nvPicPr>
        <p:blipFill>
          <a:blip r:embed="rId2"/>
          <a:stretch>
            <a:fillRect/>
          </a:stretch>
        </p:blipFill>
        <p:spPr>
          <a:xfrm>
            <a:off x="644939" y="389142"/>
            <a:ext cx="10831443" cy="6416348"/>
          </a:xfrm>
          <a:prstGeom prst="rect">
            <a:avLst/>
          </a:prstGeom>
        </p:spPr>
      </p:pic>
    </p:spTree>
    <p:extLst>
      <p:ext uri="{BB962C8B-B14F-4D97-AF65-F5344CB8AC3E}">
        <p14:creationId xmlns:p14="http://schemas.microsoft.com/office/powerpoint/2010/main" val="49014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2CC42D-1D94-FAE8-1BF2-618EB8914644}"/>
              </a:ext>
            </a:extLst>
          </p:cNvPr>
          <p:cNvPicPr>
            <a:picLocks noChangeAspect="1"/>
          </p:cNvPicPr>
          <p:nvPr/>
        </p:nvPicPr>
        <p:blipFill>
          <a:blip r:embed="rId2"/>
          <a:stretch>
            <a:fillRect/>
          </a:stretch>
        </p:blipFill>
        <p:spPr>
          <a:xfrm>
            <a:off x="777462" y="229247"/>
            <a:ext cx="10614990" cy="6412850"/>
          </a:xfrm>
          <a:prstGeom prst="rect">
            <a:avLst/>
          </a:prstGeom>
        </p:spPr>
      </p:pic>
    </p:spTree>
    <p:extLst>
      <p:ext uri="{BB962C8B-B14F-4D97-AF65-F5344CB8AC3E}">
        <p14:creationId xmlns:p14="http://schemas.microsoft.com/office/powerpoint/2010/main" val="3236557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74C123-A11D-8809-2A53-98A31EE69C1A}"/>
              </a:ext>
            </a:extLst>
          </p:cNvPr>
          <p:cNvPicPr>
            <a:picLocks noChangeAspect="1"/>
          </p:cNvPicPr>
          <p:nvPr/>
        </p:nvPicPr>
        <p:blipFill>
          <a:blip r:embed="rId2"/>
          <a:stretch>
            <a:fillRect/>
          </a:stretch>
        </p:blipFill>
        <p:spPr>
          <a:xfrm>
            <a:off x="846244" y="273642"/>
            <a:ext cx="10581547" cy="6392202"/>
          </a:xfrm>
          <a:prstGeom prst="rect">
            <a:avLst/>
          </a:prstGeom>
        </p:spPr>
      </p:pic>
    </p:spTree>
    <p:extLst>
      <p:ext uri="{BB962C8B-B14F-4D97-AF65-F5344CB8AC3E}">
        <p14:creationId xmlns:p14="http://schemas.microsoft.com/office/powerpoint/2010/main" val="100579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2B98-A587-E1FB-0463-AE99D0FDBFA3}"/>
              </a:ext>
            </a:extLst>
          </p:cNvPr>
          <p:cNvSpPr>
            <a:spLocks noGrp="1"/>
          </p:cNvSpPr>
          <p:nvPr>
            <p:ph type="title"/>
          </p:nvPr>
        </p:nvSpPr>
        <p:spPr/>
        <p:txBody>
          <a:bodyPr>
            <a:normAutofit/>
          </a:bodyPr>
          <a:lstStyle/>
          <a:p>
            <a:r>
              <a:rPr lang="en-US" sz="4000" dirty="0">
                <a:solidFill>
                  <a:schemeClr val="tx2"/>
                </a:solidFill>
              </a:rPr>
              <a:t>4.	Household surveys</a:t>
            </a:r>
          </a:p>
        </p:txBody>
      </p:sp>
      <p:sp>
        <p:nvSpPr>
          <p:cNvPr id="4" name="Content Placeholder 2">
            <a:extLst>
              <a:ext uri="{FF2B5EF4-FFF2-40B4-BE49-F238E27FC236}">
                <a16:creationId xmlns:a16="http://schemas.microsoft.com/office/drawing/2014/main" id="{A6F00C1A-585F-3223-25F9-B5009066DAD0}"/>
              </a:ext>
            </a:extLst>
          </p:cNvPr>
          <p:cNvSpPr>
            <a:spLocks noGrp="1"/>
          </p:cNvSpPr>
          <p:nvPr>
            <p:ph idx="1"/>
          </p:nvPr>
        </p:nvSpPr>
        <p:spPr>
          <a:xfrm>
            <a:off x="354458" y="1643270"/>
            <a:ext cx="11404637" cy="5252278"/>
          </a:xfrm>
        </p:spPr>
        <p:txBody>
          <a:bodyPr>
            <a:normAutofit fontScale="70000" lnSpcReduction="20000"/>
          </a:bodyPr>
          <a:lstStyle/>
          <a:p>
            <a:pPr>
              <a:lnSpc>
                <a:spcPct val="120000"/>
              </a:lnSpc>
              <a:spcAft>
                <a:spcPts val="1200"/>
              </a:spcAft>
            </a:pPr>
            <a:r>
              <a:rPr lang="en-US" b="1" dirty="0">
                <a:solidFill>
                  <a:schemeClr val="tx2"/>
                </a:solidFill>
              </a:rPr>
              <a:t>Region has a relatively long history of collecting household surveys</a:t>
            </a:r>
          </a:p>
          <a:p>
            <a:pPr lvl="1">
              <a:lnSpc>
                <a:spcPct val="120000"/>
              </a:lnSpc>
            </a:pPr>
            <a:r>
              <a:rPr lang="en-US" dirty="0"/>
              <a:t>Going back to the 1950s and 60s, initially with ad-hoc surveys run by universities or other institutions, typically for large cities. E.g., the  </a:t>
            </a:r>
            <a:r>
              <a:rPr lang="en-US" i="1" dirty="0" err="1"/>
              <a:t>Encuestas</a:t>
            </a:r>
            <a:r>
              <a:rPr lang="en-US" i="1" dirty="0"/>
              <a:t> de </a:t>
            </a:r>
            <a:r>
              <a:rPr lang="en-US" i="1" dirty="0" err="1"/>
              <a:t>Ocupación</a:t>
            </a:r>
            <a:r>
              <a:rPr lang="en-US" i="1" dirty="0"/>
              <a:t> y </a:t>
            </a:r>
            <a:r>
              <a:rPr lang="en-US" i="1" dirty="0" err="1"/>
              <a:t>Desocupación</a:t>
            </a:r>
            <a:r>
              <a:rPr lang="en-US" i="1" dirty="0"/>
              <a:t> </a:t>
            </a:r>
            <a:r>
              <a:rPr lang="en-US" dirty="0"/>
              <a:t>(1956 -1979), run by U. de Chile for greater Santiago.</a:t>
            </a:r>
          </a:p>
          <a:p>
            <a:pPr lvl="1">
              <a:lnSpc>
                <a:spcPct val="120000"/>
              </a:lnSpc>
            </a:pPr>
            <a:r>
              <a:rPr lang="en-US" dirty="0"/>
              <a:t>More systematic and institutionalized from the 1970s (in the pioneer countries), e.g., the EPHs in Argentina (from 1972) and the PNADs in Brazil (from 1976).</a:t>
            </a:r>
          </a:p>
          <a:p>
            <a:pPr>
              <a:lnSpc>
                <a:spcPct val="120000"/>
              </a:lnSpc>
              <a:spcAft>
                <a:spcPts val="600"/>
              </a:spcAft>
            </a:pPr>
            <a:r>
              <a:rPr lang="en-US" b="1" dirty="0">
                <a:solidFill>
                  <a:schemeClr val="tx2"/>
                </a:solidFill>
              </a:rPr>
              <a:t>Giving rise to two broad phases:</a:t>
            </a:r>
          </a:p>
          <a:p>
            <a:pPr marL="914400" lvl="1" indent="-457200">
              <a:lnSpc>
                <a:spcPct val="120000"/>
              </a:lnSpc>
              <a:spcAft>
                <a:spcPts val="1200"/>
              </a:spcAft>
              <a:buFont typeface="+mj-lt"/>
              <a:buAutoNum type="arabicPeriod"/>
            </a:pPr>
            <a:r>
              <a:rPr lang="en-US" sz="2600" dirty="0">
                <a:solidFill>
                  <a:srgbClr val="C00000"/>
                </a:solidFill>
              </a:rPr>
              <a:t>In the 1940s, 1950s and 1960s, </a:t>
            </a:r>
            <a:r>
              <a:rPr lang="en-US" sz="2600" dirty="0"/>
              <a:t>Latin America followed the global pattern of studying the SNA and distributional issues together. Three examples:</a:t>
            </a:r>
          </a:p>
          <a:p>
            <a:pPr lvl="2" algn="just">
              <a:lnSpc>
                <a:spcPct val="120000"/>
              </a:lnSpc>
              <a:spcBef>
                <a:spcPts val="0"/>
              </a:spcBef>
              <a:spcAft>
                <a:spcPts val="600"/>
              </a:spcAft>
            </a:pPr>
            <a:r>
              <a:rPr lang="en-US" dirty="0">
                <a:solidFill>
                  <a:srgbClr val="C00000"/>
                </a:solidFill>
                <a:effectLst/>
                <a:latin typeface="Calibri" panose="020F0502020204030204" pitchFamily="34" charset="0"/>
                <a:ea typeface="DengXian" panose="02010600030101010101" pitchFamily="2" charset="-122"/>
                <a:cs typeface="Times New Roman" panose="02020603050405020304" pitchFamily="18" charset="0"/>
              </a:rPr>
              <a:t>Argentina: </a:t>
            </a:r>
            <a:r>
              <a:rPr lang="en-US" dirty="0">
                <a:effectLst/>
                <a:latin typeface="Calibri" panose="020F0502020204030204" pitchFamily="34" charset="0"/>
                <a:ea typeface="DengXian" panose="02010600030101010101" pitchFamily="2" charset="-122"/>
                <a:cs typeface="Times New Roman" panose="02020603050405020304" pitchFamily="18" charset="0"/>
              </a:rPr>
              <a:t>CONADE-CEPAL (1965) estimated the personal and the functional distribution of income in detail for 1953, 1959 and 1961, using surveys, population and industrial censuses, income tax registries, and social security records, and the national accounts.</a:t>
            </a:r>
          </a:p>
          <a:p>
            <a:pPr lvl="2" algn="just">
              <a:lnSpc>
                <a:spcPct val="120000"/>
              </a:lnSpc>
              <a:spcBef>
                <a:spcPts val="0"/>
              </a:spcBef>
              <a:spcAft>
                <a:spcPts val="600"/>
              </a:spcAft>
            </a:pPr>
            <a:r>
              <a:rPr lang="en-US" dirty="0">
                <a:solidFill>
                  <a:srgbClr val="C00000"/>
                </a:solidFill>
                <a:effectLst/>
                <a:latin typeface="Calibri" panose="020F0502020204030204" pitchFamily="34" charset="0"/>
                <a:ea typeface="DengXian" panose="02010600030101010101" pitchFamily="2" charset="-122"/>
                <a:cs typeface="Times New Roman" panose="02020603050405020304" pitchFamily="18" charset="0"/>
              </a:rPr>
              <a:t>Mexico: </a:t>
            </a:r>
            <a:r>
              <a:rPr lang="en-US" dirty="0">
                <a:effectLst/>
                <a:latin typeface="Calibri" panose="020F0502020204030204" pitchFamily="34" charset="0"/>
                <a:ea typeface="DengXian" panose="02010600030101010101" pitchFamily="2" charset="-122"/>
                <a:cs typeface="Times New Roman" panose="02020603050405020304" pitchFamily="18" charset="0"/>
              </a:rPr>
              <a:t>Based on the population census of 1950 and the income and expenditure surveys of 1956 and 1958, Navarrete (1960) investigated the distribution of income in Mexico, where the gap with the national accounts was imputed to the top of the distribution.</a:t>
            </a:r>
            <a:endParaRPr lang="en-US" dirty="0">
              <a:latin typeface="Calibri" panose="020F0502020204030204" pitchFamily="34" charset="0"/>
              <a:ea typeface="DengXian" panose="02010600030101010101" pitchFamily="2" charset="-122"/>
              <a:cs typeface="Times New Roman" panose="02020603050405020304" pitchFamily="18" charset="0"/>
            </a:endParaRPr>
          </a:p>
          <a:p>
            <a:pPr lvl="2" algn="just">
              <a:lnSpc>
                <a:spcPct val="120000"/>
              </a:lnSpc>
              <a:spcBef>
                <a:spcPts val="0"/>
              </a:spcBef>
              <a:spcAft>
                <a:spcPts val="1200"/>
              </a:spcAft>
            </a:pPr>
            <a:r>
              <a:rPr lang="en-US" dirty="0">
                <a:solidFill>
                  <a:srgbClr val="C00000"/>
                </a:solidFill>
                <a:effectLst/>
                <a:latin typeface="Calibri" panose="020F0502020204030204" pitchFamily="34" charset="0"/>
                <a:ea typeface="DengXian" panose="02010600030101010101" pitchFamily="2" charset="-122"/>
                <a:cs typeface="Times New Roman" panose="02020603050405020304" pitchFamily="18" charset="0"/>
              </a:rPr>
              <a:t>Chile: </a:t>
            </a:r>
            <a:r>
              <a:rPr lang="en-US" dirty="0" err="1">
                <a:effectLst/>
                <a:latin typeface="Calibri" panose="020F0502020204030204" pitchFamily="34" charset="0"/>
                <a:ea typeface="DengXian" panose="02010600030101010101" pitchFamily="2" charset="-122"/>
                <a:cs typeface="Times New Roman" panose="02020603050405020304" pitchFamily="18" charset="0"/>
              </a:rPr>
              <a:t>Jadue</a:t>
            </a:r>
            <a:r>
              <a:rPr lang="en-US" dirty="0">
                <a:effectLst/>
                <a:latin typeface="Calibri" panose="020F0502020204030204" pitchFamily="34" charset="0"/>
                <a:ea typeface="DengXian" panose="02010600030101010101" pitchFamily="2" charset="-122"/>
                <a:cs typeface="Times New Roman" panose="02020603050405020304" pitchFamily="18" charset="0"/>
              </a:rPr>
              <a:t> (1959) produced “probable” distributions of income for the years 1940-1954, based on tax data and social security registries. As total and average income did not match those informed by the national accounts, adjustments were applied.</a:t>
            </a:r>
            <a:r>
              <a:rPr lang="en-US" dirty="0">
                <a:solidFill>
                  <a:srgbClr val="C00000"/>
                </a:solidFill>
                <a:effectLst/>
                <a:latin typeface="Calibri" panose="020F0502020204030204" pitchFamily="34" charset="0"/>
                <a:ea typeface="DengXian" panose="02010600030101010101" pitchFamily="2" charset="-122"/>
                <a:cs typeface="Times New Roman" panose="02020603050405020304" pitchFamily="18" charset="0"/>
              </a:rPr>
              <a:t> </a:t>
            </a:r>
          </a:p>
          <a:p>
            <a:pPr marL="914400" lvl="1" indent="-457200" algn="just">
              <a:lnSpc>
                <a:spcPct val="120000"/>
              </a:lnSpc>
              <a:spcBef>
                <a:spcPts val="0"/>
              </a:spcBef>
              <a:buFont typeface="+mj-lt"/>
              <a:buAutoNum type="arabicPeriod"/>
            </a:pPr>
            <a:r>
              <a:rPr lang="en-US" sz="2600" dirty="0">
                <a:solidFill>
                  <a:srgbClr val="C00000"/>
                </a:solidFill>
                <a:latin typeface="Calibri" panose="020F0502020204030204" pitchFamily="34" charset="0"/>
                <a:ea typeface="DengXian" panose="02010600030101010101" pitchFamily="2" charset="-122"/>
                <a:cs typeface="Times New Roman" panose="02020603050405020304" pitchFamily="18" charset="0"/>
              </a:rPr>
              <a:t>From the mid-1970s: </a:t>
            </a:r>
            <a:r>
              <a:rPr lang="en-US" sz="2600" dirty="0">
                <a:latin typeface="Calibri" panose="020F0502020204030204" pitchFamily="34" charset="0"/>
                <a:ea typeface="DengXian" panose="02010600030101010101" pitchFamily="2" charset="-122"/>
                <a:cs typeface="Times New Roman" panose="02020603050405020304" pitchFamily="18" charset="0"/>
              </a:rPr>
              <a:t>HHS are collected increasingly systematically; analysis gradually divorced from other sources</a:t>
            </a:r>
            <a:endParaRPr lang="en-US" sz="2600" dirty="0">
              <a:effectLst/>
              <a:latin typeface="Calibri" panose="020F0502020204030204" pitchFamily="34" charset="0"/>
              <a:ea typeface="DengXian" panose="02010600030101010101" pitchFamily="2" charset="-122"/>
              <a:cs typeface="Times New Roman" panose="02020603050405020304" pitchFamily="18" charset="0"/>
            </a:endParaRPr>
          </a:p>
          <a:p>
            <a:pPr marL="971550" lvl="1" indent="-514350">
              <a:buFont typeface="+mj-lt"/>
              <a:buAutoNum type="arabicPeriod"/>
            </a:pPr>
            <a:endParaRPr lang="en-US" dirty="0"/>
          </a:p>
        </p:txBody>
      </p:sp>
    </p:spTree>
    <p:extLst>
      <p:ext uri="{BB962C8B-B14F-4D97-AF65-F5344CB8AC3E}">
        <p14:creationId xmlns:p14="http://schemas.microsoft.com/office/powerpoint/2010/main" val="390429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B66-28F2-0A2F-E777-AE47FEA7E75B}"/>
              </a:ext>
            </a:extLst>
          </p:cNvPr>
          <p:cNvSpPr>
            <a:spLocks noGrp="1"/>
          </p:cNvSpPr>
          <p:nvPr>
            <p:ph type="title"/>
          </p:nvPr>
        </p:nvSpPr>
        <p:spPr/>
        <p:txBody>
          <a:bodyPr>
            <a:normAutofit/>
          </a:bodyPr>
          <a:lstStyle/>
          <a:p>
            <a:r>
              <a:rPr lang="en-US" sz="4000" dirty="0">
                <a:solidFill>
                  <a:schemeClr val="tx2"/>
                </a:solidFill>
              </a:rPr>
              <a:t>4.	Household surveys</a:t>
            </a:r>
          </a:p>
        </p:txBody>
      </p:sp>
      <p:sp>
        <p:nvSpPr>
          <p:cNvPr id="3" name="Content Placeholder 2">
            <a:extLst>
              <a:ext uri="{FF2B5EF4-FFF2-40B4-BE49-F238E27FC236}">
                <a16:creationId xmlns:a16="http://schemas.microsoft.com/office/drawing/2014/main" id="{BD72B1E4-AE62-CC67-294C-6B89F994396C}"/>
              </a:ext>
            </a:extLst>
          </p:cNvPr>
          <p:cNvSpPr>
            <a:spLocks noGrp="1"/>
          </p:cNvSpPr>
          <p:nvPr>
            <p:ph idx="1"/>
          </p:nvPr>
        </p:nvSpPr>
        <p:spPr>
          <a:xfrm>
            <a:off x="623248" y="1690688"/>
            <a:ext cx="10813576" cy="5167312"/>
          </a:xfrm>
        </p:spPr>
        <p:txBody>
          <a:bodyPr>
            <a:normAutofit fontScale="85000" lnSpcReduction="20000"/>
          </a:bodyPr>
          <a:lstStyle/>
          <a:p>
            <a:pPr>
              <a:lnSpc>
                <a:spcPct val="120000"/>
              </a:lnSpc>
              <a:spcAft>
                <a:spcPts val="1200"/>
              </a:spcAft>
            </a:pPr>
            <a:r>
              <a:rPr lang="en-US" sz="2600" dirty="0">
                <a:solidFill>
                  <a:schemeClr val="tx2"/>
                </a:solidFill>
              </a:rPr>
              <a:t>For the second phase, the WIID contains estimates from four</a:t>
            </a:r>
            <a:r>
              <a:rPr lang="en-US" sz="2600" dirty="0">
                <a:solidFill>
                  <a:srgbClr val="C00000"/>
                </a:solidFill>
              </a:rPr>
              <a:t> </a:t>
            </a:r>
            <a:r>
              <a:rPr lang="en-US" sz="2600" dirty="0">
                <a:solidFill>
                  <a:schemeClr val="tx2"/>
                </a:solidFill>
              </a:rPr>
              <a:t>ex-post harmonized time series, </a:t>
            </a:r>
            <a:r>
              <a:rPr lang="en-US" sz="2600" dirty="0">
                <a:solidFill>
                  <a:srgbClr val="C00000"/>
                </a:solidFill>
              </a:rPr>
              <a:t>using HPCY as income concept</a:t>
            </a:r>
            <a:r>
              <a:rPr lang="en-US" sz="2600" dirty="0">
                <a:solidFill>
                  <a:schemeClr val="tx2"/>
                </a:solidFill>
              </a:rPr>
              <a:t>, namely:</a:t>
            </a:r>
          </a:p>
          <a:p>
            <a:pPr lvl="1" algn="just">
              <a:lnSpc>
                <a:spcPct val="120000"/>
              </a:lnSpc>
              <a:spcBef>
                <a:spcPts val="0"/>
              </a:spcBef>
              <a:spcAft>
                <a:spcPts val="1200"/>
              </a:spcAft>
              <a:buFont typeface="Wingdings" panose="05000000000000000000" pitchFamily="2" charset="2"/>
              <a:buChar char="Ø"/>
            </a:pPr>
            <a:r>
              <a:rPr lang="en-US" sz="2200" dirty="0">
                <a:solidFill>
                  <a:srgbClr val="C00000"/>
                </a:solidFill>
                <a:effectLst/>
                <a:latin typeface="Calibri" panose="020F0502020204030204" pitchFamily="34" charset="0"/>
                <a:ea typeface="DengXian" panose="02010600030101010101" pitchFamily="2" charset="-122"/>
                <a:cs typeface="Times New Roman" panose="02020603050405020304" pitchFamily="18" charset="0"/>
              </a:rPr>
              <a:t>SEDLAC </a:t>
            </a:r>
            <a:r>
              <a:rPr lang="en-US" sz="2200" dirty="0">
                <a:effectLst/>
                <a:latin typeface="Calibri" panose="020F0502020204030204" pitchFamily="34" charset="0"/>
                <a:ea typeface="DengXian" panose="02010600030101010101" pitchFamily="2" charset="-122"/>
                <a:cs typeface="Times New Roman" panose="02020603050405020304" pitchFamily="18" charset="0"/>
              </a:rPr>
              <a:t>(produced by CEDLAS at Universidad de la Plata)</a:t>
            </a:r>
          </a:p>
          <a:p>
            <a:pPr lvl="1" algn="just">
              <a:lnSpc>
                <a:spcPct val="120000"/>
              </a:lnSpc>
              <a:spcBef>
                <a:spcPts val="0"/>
              </a:spcBef>
              <a:spcAft>
                <a:spcPts val="1200"/>
              </a:spcAft>
              <a:buFont typeface="Wingdings" panose="05000000000000000000" pitchFamily="2" charset="2"/>
              <a:buChar char="Ø"/>
            </a:pPr>
            <a:r>
              <a:rPr lang="en-US" sz="2200" dirty="0">
                <a:solidFill>
                  <a:srgbClr val="C00000"/>
                </a:solidFill>
                <a:effectLst/>
                <a:latin typeface="Calibri" panose="020F0502020204030204" pitchFamily="34" charset="0"/>
                <a:ea typeface="DengXian" panose="02010600030101010101" pitchFamily="2" charset="-122"/>
                <a:cs typeface="Times New Roman" panose="02020603050405020304" pitchFamily="18" charset="0"/>
              </a:rPr>
              <a:t>PIP, formerly POVCALNET </a:t>
            </a:r>
            <a:r>
              <a:rPr lang="en-US" sz="2200" dirty="0">
                <a:effectLst/>
                <a:latin typeface="Calibri" panose="020F0502020204030204" pitchFamily="34" charset="0"/>
                <a:ea typeface="DengXian" panose="02010600030101010101" pitchFamily="2" charset="-122"/>
                <a:cs typeface="Times New Roman" panose="02020603050405020304" pitchFamily="18" charset="0"/>
              </a:rPr>
              <a:t>(which is partly based on SEDLAC and thus similar, but not identical) </a:t>
            </a:r>
          </a:p>
          <a:p>
            <a:pPr lvl="1" algn="just">
              <a:lnSpc>
                <a:spcPct val="120000"/>
              </a:lnSpc>
              <a:spcBef>
                <a:spcPts val="0"/>
              </a:spcBef>
              <a:spcAft>
                <a:spcPts val="1200"/>
              </a:spcAft>
              <a:buFont typeface="Wingdings" panose="05000000000000000000" pitchFamily="2" charset="2"/>
              <a:buChar char="Ø"/>
            </a:pPr>
            <a:r>
              <a:rPr lang="en-US" sz="2200" dirty="0">
                <a:solidFill>
                  <a:srgbClr val="C00000"/>
                </a:solidFill>
                <a:effectLst/>
                <a:latin typeface="Calibri" panose="020F0502020204030204" pitchFamily="34" charset="0"/>
                <a:ea typeface="DengXian" panose="02010600030101010101" pitchFamily="2" charset="-122"/>
                <a:cs typeface="Times New Roman" panose="02020603050405020304" pitchFamily="18" charset="0"/>
              </a:rPr>
              <a:t>CEPAL/ECLAC</a:t>
            </a:r>
            <a:r>
              <a:rPr lang="en-US" sz="2200" dirty="0">
                <a:solidFill>
                  <a:srgbClr val="C00000"/>
                </a:solidFill>
                <a:latin typeface="Calibri" panose="020F0502020204030204" pitchFamily="34" charset="0"/>
                <a:ea typeface="DengXian" panose="02010600030101010101" pitchFamily="2" charset="-122"/>
                <a:cs typeface="Times New Roman" panose="02020603050405020304" pitchFamily="18" charset="0"/>
              </a:rPr>
              <a:t> - </a:t>
            </a:r>
            <a:r>
              <a:rPr lang="en-US" sz="2200" dirty="0">
                <a:effectLst/>
                <a:latin typeface="Calibri" panose="020F0502020204030204" pitchFamily="34" charset="0"/>
                <a:ea typeface="DengXian" panose="02010600030101010101" pitchFamily="2" charset="-122"/>
                <a:cs typeface="Times New Roman" panose="02020603050405020304" pitchFamily="18" charset="0"/>
              </a:rPr>
              <a:t> </a:t>
            </a:r>
            <a:r>
              <a:rPr lang="en-US" sz="2200" dirty="0">
                <a:solidFill>
                  <a:srgbClr val="C00000"/>
                </a:solidFill>
                <a:effectLst/>
                <a:latin typeface="Calibri" panose="020F0502020204030204" pitchFamily="34" charset="0"/>
                <a:ea typeface="DengXian" panose="02010600030101010101" pitchFamily="2" charset="-122"/>
                <a:cs typeface="Times New Roman" panose="02020603050405020304" pitchFamily="18" charset="0"/>
              </a:rPr>
              <a:t>new series: </a:t>
            </a:r>
            <a:r>
              <a:rPr lang="en-US" sz="2200" dirty="0">
                <a:effectLst/>
                <a:latin typeface="Calibri" panose="020F0502020204030204" pitchFamily="34" charset="0"/>
                <a:ea typeface="DengXian" panose="02010600030101010101" pitchFamily="2" charset="-122"/>
                <a:cs typeface="Times New Roman" panose="02020603050405020304" pitchFamily="18" charset="0"/>
              </a:rPr>
              <a:t>excludes that th</a:t>
            </a:r>
            <a:r>
              <a:rPr lang="en-US" sz="2200" dirty="0">
                <a:latin typeface="Calibri" panose="020F0502020204030204" pitchFamily="34" charset="0"/>
                <a:ea typeface="DengXian" panose="02010600030101010101" pitchFamily="2" charset="-122"/>
                <a:cs typeface="Times New Roman" panose="02020603050405020304" pitchFamily="18" charset="0"/>
              </a:rPr>
              <a:t>e old </a:t>
            </a:r>
            <a:r>
              <a:rPr lang="en-US" sz="2200" dirty="0">
                <a:effectLst/>
                <a:latin typeface="Calibri" panose="020F0502020204030204" pitchFamily="34" charset="0"/>
                <a:ea typeface="DengXian" panose="02010600030101010101" pitchFamily="2" charset="-122"/>
                <a:cs typeface="Times New Roman" panose="02020603050405020304" pitchFamily="18" charset="0"/>
              </a:rPr>
              <a:t>adjustment to top incomes</a:t>
            </a:r>
          </a:p>
          <a:p>
            <a:pPr lvl="1" algn="just">
              <a:lnSpc>
                <a:spcPct val="120000"/>
              </a:lnSpc>
              <a:spcBef>
                <a:spcPts val="0"/>
              </a:spcBef>
              <a:spcAft>
                <a:spcPts val="1800"/>
              </a:spcAft>
              <a:buFont typeface="Wingdings" panose="05000000000000000000" pitchFamily="2" charset="2"/>
              <a:buChar char="Ø"/>
            </a:pPr>
            <a:r>
              <a:rPr lang="en-US" sz="2200" dirty="0">
                <a:solidFill>
                  <a:srgbClr val="C00000"/>
                </a:solidFill>
                <a:effectLst/>
                <a:latin typeface="Calibri" panose="020F0502020204030204" pitchFamily="34" charset="0"/>
                <a:ea typeface="DengXian" panose="02010600030101010101" pitchFamily="2" charset="-122"/>
                <a:cs typeface="Times New Roman" panose="02020603050405020304" pitchFamily="18" charset="0"/>
              </a:rPr>
              <a:t>LIS-Luxembourg Income Study, </a:t>
            </a:r>
            <a:r>
              <a:rPr lang="en-US" sz="2200" dirty="0">
                <a:effectLst/>
                <a:latin typeface="Calibri" panose="020F0502020204030204" pitchFamily="34" charset="0"/>
                <a:ea typeface="DengXian" panose="02010600030101010101" pitchFamily="2" charset="-122"/>
                <a:cs typeface="Times New Roman" panose="02020603050405020304" pitchFamily="18" charset="0"/>
              </a:rPr>
              <a:t>which has been progressively incorporated LATAM countries (namely Brazil, Chile, Colombia, Guatemala, Mexico, Panama, Peru, Paraguay and Uruguay) </a:t>
            </a:r>
            <a:endParaRPr lang="en-US" sz="2600" dirty="0">
              <a:solidFill>
                <a:schemeClr val="tx2"/>
              </a:solidFill>
            </a:endParaRPr>
          </a:p>
          <a:p>
            <a:pPr>
              <a:lnSpc>
                <a:spcPct val="120000"/>
              </a:lnSpc>
              <a:spcAft>
                <a:spcPts val="600"/>
              </a:spcAft>
            </a:pPr>
            <a:r>
              <a:rPr lang="en-US" sz="2600" dirty="0">
                <a:solidFill>
                  <a:schemeClr val="tx2"/>
                </a:solidFill>
              </a:rPr>
              <a:t>In what follows, these series are highlighted in different </a:t>
            </a:r>
            <a:r>
              <a:rPr lang="en-US" sz="2600" dirty="0" err="1">
                <a:solidFill>
                  <a:schemeClr val="tx2"/>
                </a:solidFill>
              </a:rPr>
              <a:t>colours</a:t>
            </a:r>
            <a:r>
              <a:rPr lang="en-US" sz="2600" dirty="0">
                <a:solidFill>
                  <a:schemeClr val="tx2"/>
                </a:solidFill>
              </a:rPr>
              <a:t>. In addition:</a:t>
            </a:r>
          </a:p>
          <a:p>
            <a:pPr lvl="1">
              <a:lnSpc>
                <a:spcPct val="120000"/>
              </a:lnSpc>
              <a:spcAft>
                <a:spcPts val="600"/>
              </a:spcAft>
            </a:pPr>
            <a:r>
              <a:rPr lang="en-US" sz="2200" dirty="0"/>
              <a:t>Blue dots are individual observations from different studies which use household income per capita (or near enough) as income concept</a:t>
            </a:r>
          </a:p>
          <a:p>
            <a:pPr lvl="1">
              <a:lnSpc>
                <a:spcPct val="120000"/>
              </a:lnSpc>
              <a:spcAft>
                <a:spcPts val="600"/>
              </a:spcAft>
            </a:pPr>
            <a:r>
              <a:rPr lang="en-US" sz="2200" dirty="0"/>
              <a:t>Grey dots are observations that use other definitions of income (equivalized; total household income; consumption, etc.)</a:t>
            </a:r>
          </a:p>
        </p:txBody>
      </p:sp>
    </p:spTree>
    <p:extLst>
      <p:ext uri="{BB962C8B-B14F-4D97-AF65-F5344CB8AC3E}">
        <p14:creationId xmlns:p14="http://schemas.microsoft.com/office/powerpoint/2010/main" val="250408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9BF6EA-9826-07B9-18B9-9D5C18F605F8}"/>
              </a:ext>
            </a:extLst>
          </p:cNvPr>
          <p:cNvPicPr>
            <a:picLocks noChangeAspect="1"/>
          </p:cNvPicPr>
          <p:nvPr/>
        </p:nvPicPr>
        <p:blipFill>
          <a:blip r:embed="rId2"/>
          <a:stretch>
            <a:fillRect/>
          </a:stretch>
        </p:blipFill>
        <p:spPr>
          <a:xfrm>
            <a:off x="3679502" y="6844"/>
            <a:ext cx="8682237" cy="6858000"/>
          </a:xfrm>
          <a:prstGeom prst="rect">
            <a:avLst/>
          </a:prstGeom>
        </p:spPr>
      </p:pic>
      <p:pic>
        <p:nvPicPr>
          <p:cNvPr id="7" name="Picture 6">
            <a:extLst>
              <a:ext uri="{FF2B5EF4-FFF2-40B4-BE49-F238E27FC236}">
                <a16:creationId xmlns:a16="http://schemas.microsoft.com/office/drawing/2014/main" id="{382A5B38-FEDE-4D07-46E4-7569C0F37FD9}"/>
              </a:ext>
            </a:extLst>
          </p:cNvPr>
          <p:cNvPicPr>
            <a:picLocks noChangeAspect="1"/>
          </p:cNvPicPr>
          <p:nvPr/>
        </p:nvPicPr>
        <p:blipFill>
          <a:blip r:embed="rId3"/>
          <a:stretch>
            <a:fillRect/>
          </a:stretch>
        </p:blipFill>
        <p:spPr>
          <a:xfrm>
            <a:off x="-8212" y="653175"/>
            <a:ext cx="3695927" cy="1881799"/>
          </a:xfrm>
          <a:prstGeom prst="rect">
            <a:avLst/>
          </a:prstGeom>
        </p:spPr>
      </p:pic>
      <p:pic>
        <p:nvPicPr>
          <p:cNvPr id="9" name="Picture 8">
            <a:extLst>
              <a:ext uri="{FF2B5EF4-FFF2-40B4-BE49-F238E27FC236}">
                <a16:creationId xmlns:a16="http://schemas.microsoft.com/office/drawing/2014/main" id="{1415F7BE-6F43-69E0-96E6-4E202A39C532}"/>
              </a:ext>
            </a:extLst>
          </p:cNvPr>
          <p:cNvPicPr>
            <a:picLocks noChangeAspect="1"/>
          </p:cNvPicPr>
          <p:nvPr/>
        </p:nvPicPr>
        <p:blipFill>
          <a:blip r:embed="rId4"/>
          <a:stretch>
            <a:fillRect/>
          </a:stretch>
        </p:blipFill>
        <p:spPr>
          <a:xfrm>
            <a:off x="0" y="2525486"/>
            <a:ext cx="3679502" cy="4316374"/>
          </a:xfrm>
          <a:prstGeom prst="rect">
            <a:avLst/>
          </a:prstGeom>
        </p:spPr>
      </p:pic>
      <p:sp>
        <p:nvSpPr>
          <p:cNvPr id="10" name="TextBox 9">
            <a:extLst>
              <a:ext uri="{FF2B5EF4-FFF2-40B4-BE49-F238E27FC236}">
                <a16:creationId xmlns:a16="http://schemas.microsoft.com/office/drawing/2014/main" id="{E2694713-6EC0-E1F0-4CD0-4D944EC734FB}"/>
              </a:ext>
            </a:extLst>
          </p:cNvPr>
          <p:cNvSpPr txBox="1"/>
          <p:nvPr/>
        </p:nvSpPr>
        <p:spPr>
          <a:xfrm>
            <a:off x="0" y="0"/>
            <a:ext cx="3679502" cy="646331"/>
          </a:xfrm>
          <a:prstGeom prst="rect">
            <a:avLst/>
          </a:prstGeom>
          <a:solidFill>
            <a:schemeClr val="accent4">
              <a:lumMod val="60000"/>
              <a:lumOff val="40000"/>
            </a:schemeClr>
          </a:solidFill>
        </p:spPr>
        <p:txBody>
          <a:bodyPr wrap="square" rtlCol="0">
            <a:spAutoFit/>
          </a:bodyPr>
          <a:lstStyle/>
          <a:p>
            <a:r>
              <a:rPr lang="en-US" dirty="0"/>
              <a:t>Latin American and Caribbean Inequality Review</a:t>
            </a:r>
          </a:p>
        </p:txBody>
      </p:sp>
      <p:pic>
        <p:nvPicPr>
          <p:cNvPr id="12" name="Picture 11">
            <a:extLst>
              <a:ext uri="{FF2B5EF4-FFF2-40B4-BE49-F238E27FC236}">
                <a16:creationId xmlns:a16="http://schemas.microsoft.com/office/drawing/2014/main" id="{DACFB094-ECFF-4863-2D2C-3C6494C3D385}"/>
              </a:ext>
            </a:extLst>
          </p:cNvPr>
          <p:cNvPicPr>
            <a:picLocks noChangeAspect="1"/>
          </p:cNvPicPr>
          <p:nvPr/>
        </p:nvPicPr>
        <p:blipFill>
          <a:blip r:embed="rId5"/>
          <a:stretch>
            <a:fillRect/>
          </a:stretch>
        </p:blipFill>
        <p:spPr>
          <a:xfrm>
            <a:off x="0" y="6104709"/>
            <a:ext cx="3678788" cy="760136"/>
          </a:xfrm>
          <a:prstGeom prst="rect">
            <a:avLst/>
          </a:prstGeom>
        </p:spPr>
      </p:pic>
    </p:spTree>
    <p:extLst>
      <p:ext uri="{BB962C8B-B14F-4D97-AF65-F5344CB8AC3E}">
        <p14:creationId xmlns:p14="http://schemas.microsoft.com/office/powerpoint/2010/main" val="4035194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6329A-B4E1-B247-9B95-C02FA6B77C86}"/>
              </a:ext>
            </a:extLst>
          </p:cNvPr>
          <p:cNvPicPr>
            <a:picLocks noChangeAspect="1"/>
          </p:cNvPicPr>
          <p:nvPr/>
        </p:nvPicPr>
        <p:blipFill>
          <a:blip r:embed="rId2"/>
          <a:stretch>
            <a:fillRect/>
          </a:stretch>
        </p:blipFill>
        <p:spPr>
          <a:xfrm>
            <a:off x="1161774" y="611982"/>
            <a:ext cx="9868452" cy="6282304"/>
          </a:xfrm>
          <a:prstGeom prst="rect">
            <a:avLst/>
          </a:prstGeom>
        </p:spPr>
      </p:pic>
      <p:sp>
        <p:nvSpPr>
          <p:cNvPr id="4" name="TextBox 3">
            <a:extLst>
              <a:ext uri="{FF2B5EF4-FFF2-40B4-BE49-F238E27FC236}">
                <a16:creationId xmlns:a16="http://schemas.microsoft.com/office/drawing/2014/main" id="{E696B85E-BB30-997E-B042-4BDCCD9A4CE9}"/>
              </a:ext>
            </a:extLst>
          </p:cNvPr>
          <p:cNvSpPr txBox="1"/>
          <p:nvPr/>
        </p:nvSpPr>
        <p:spPr>
          <a:xfrm>
            <a:off x="1565966" y="162749"/>
            <a:ext cx="9060068" cy="369332"/>
          </a:xfrm>
          <a:prstGeom prst="rect">
            <a:avLst/>
          </a:prstGeom>
          <a:noFill/>
        </p:spPr>
        <p:txBody>
          <a:bodyPr wrap="square">
            <a:spAutoFit/>
          </a:bodyPr>
          <a:lstStyle/>
          <a:p>
            <a:r>
              <a:rPr lang="en-US" sz="1800" b="1" dirty="0">
                <a:effectLst/>
                <a:latin typeface="Times New Roman" panose="02020603050405020304" pitchFamily="18" charset="0"/>
                <a:ea typeface="Times New Roman" panose="02020603050405020304" pitchFamily="18" charset="0"/>
              </a:rPr>
              <a:t>Figure 4. Predominantly HHS-based Gini coefficients in Latin America and the Caribbean</a:t>
            </a:r>
            <a:endParaRPr lang="en-US" dirty="0"/>
          </a:p>
        </p:txBody>
      </p:sp>
    </p:spTree>
    <p:extLst>
      <p:ext uri="{BB962C8B-B14F-4D97-AF65-F5344CB8AC3E}">
        <p14:creationId xmlns:p14="http://schemas.microsoft.com/office/powerpoint/2010/main" val="10805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6329A-B4E1-B247-9B95-C02FA6B77C86}"/>
              </a:ext>
            </a:extLst>
          </p:cNvPr>
          <p:cNvPicPr>
            <a:picLocks noChangeAspect="1"/>
          </p:cNvPicPr>
          <p:nvPr/>
        </p:nvPicPr>
        <p:blipFill>
          <a:blip r:embed="rId2"/>
          <a:stretch>
            <a:fillRect/>
          </a:stretch>
        </p:blipFill>
        <p:spPr>
          <a:xfrm>
            <a:off x="1161774" y="654512"/>
            <a:ext cx="9868452" cy="6282304"/>
          </a:xfrm>
          <a:prstGeom prst="rect">
            <a:avLst/>
          </a:prstGeom>
        </p:spPr>
      </p:pic>
      <p:sp>
        <p:nvSpPr>
          <p:cNvPr id="4" name="TextBox 3">
            <a:extLst>
              <a:ext uri="{FF2B5EF4-FFF2-40B4-BE49-F238E27FC236}">
                <a16:creationId xmlns:a16="http://schemas.microsoft.com/office/drawing/2014/main" id="{E696B85E-BB30-997E-B042-4BDCCD9A4CE9}"/>
              </a:ext>
            </a:extLst>
          </p:cNvPr>
          <p:cNvSpPr txBox="1"/>
          <p:nvPr/>
        </p:nvSpPr>
        <p:spPr>
          <a:xfrm>
            <a:off x="1565966" y="162749"/>
            <a:ext cx="9060068" cy="369332"/>
          </a:xfrm>
          <a:prstGeom prst="rect">
            <a:avLst/>
          </a:prstGeom>
          <a:noFill/>
        </p:spPr>
        <p:txBody>
          <a:bodyPr wrap="square">
            <a:spAutoFit/>
          </a:bodyPr>
          <a:lstStyle/>
          <a:p>
            <a:r>
              <a:rPr lang="en-US" sz="1800" b="1" dirty="0">
                <a:effectLst/>
                <a:latin typeface="Times New Roman" panose="02020603050405020304" pitchFamily="18" charset="0"/>
                <a:ea typeface="Times New Roman" panose="02020603050405020304" pitchFamily="18" charset="0"/>
              </a:rPr>
              <a:t>Figure 4. Predominantly HHS-based Gini coefficients in Latin America and the Caribbean</a:t>
            </a:r>
            <a:endParaRPr lang="en-US" dirty="0"/>
          </a:p>
        </p:txBody>
      </p:sp>
      <p:sp>
        <p:nvSpPr>
          <p:cNvPr id="5" name="Oval 4">
            <a:extLst>
              <a:ext uri="{FF2B5EF4-FFF2-40B4-BE49-F238E27FC236}">
                <a16:creationId xmlns:a16="http://schemas.microsoft.com/office/drawing/2014/main" id="{369998B5-B50E-B731-13E6-44D37E7F6A9F}"/>
              </a:ext>
            </a:extLst>
          </p:cNvPr>
          <p:cNvSpPr/>
          <p:nvPr/>
        </p:nvSpPr>
        <p:spPr>
          <a:xfrm>
            <a:off x="9258850" y="2985302"/>
            <a:ext cx="1771376" cy="1169158"/>
          </a:xfrm>
          <a:prstGeom prst="ellipse">
            <a:avLst/>
          </a:prstGeom>
          <a:noFill/>
          <a:ln w="254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EE3F20B-3117-A1A1-7C4D-A8F1344DD8DB}"/>
              </a:ext>
            </a:extLst>
          </p:cNvPr>
          <p:cNvSpPr/>
          <p:nvPr/>
        </p:nvSpPr>
        <p:spPr>
          <a:xfrm>
            <a:off x="1345018" y="871870"/>
            <a:ext cx="1027121" cy="5396022"/>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1A41693-563A-0F56-2AFD-513D2363F3C0}"/>
              </a:ext>
            </a:extLst>
          </p:cNvPr>
          <p:cNvSpPr/>
          <p:nvPr/>
        </p:nvSpPr>
        <p:spPr>
          <a:xfrm>
            <a:off x="4634023" y="871870"/>
            <a:ext cx="1027121" cy="5331618"/>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8B24C2-9B9C-EFB3-C665-445F6F96636B}"/>
              </a:ext>
            </a:extLst>
          </p:cNvPr>
          <p:cNvSpPr/>
          <p:nvPr/>
        </p:nvSpPr>
        <p:spPr>
          <a:xfrm>
            <a:off x="7923028" y="882806"/>
            <a:ext cx="1025354" cy="5331618"/>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816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A64AC-32EC-F8A7-3ED4-CEE321221363}"/>
              </a:ext>
            </a:extLst>
          </p:cNvPr>
          <p:cNvPicPr>
            <a:picLocks noChangeAspect="1"/>
          </p:cNvPicPr>
          <p:nvPr/>
        </p:nvPicPr>
        <p:blipFill>
          <a:blip r:embed="rId2"/>
          <a:stretch>
            <a:fillRect/>
          </a:stretch>
        </p:blipFill>
        <p:spPr>
          <a:xfrm>
            <a:off x="1202359" y="370762"/>
            <a:ext cx="9903881" cy="6216959"/>
          </a:xfrm>
          <a:prstGeom prst="rect">
            <a:avLst/>
          </a:prstGeom>
        </p:spPr>
      </p:pic>
    </p:spTree>
    <p:extLst>
      <p:ext uri="{BB962C8B-B14F-4D97-AF65-F5344CB8AC3E}">
        <p14:creationId xmlns:p14="http://schemas.microsoft.com/office/powerpoint/2010/main" val="3738431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7AB9B9-3936-684F-B5FA-5BA418320B56}"/>
              </a:ext>
            </a:extLst>
          </p:cNvPr>
          <p:cNvSpPr>
            <a:spLocks noGrp="1"/>
          </p:cNvSpPr>
          <p:nvPr>
            <p:ph type="body" sz="half" idx="2"/>
          </p:nvPr>
        </p:nvSpPr>
        <p:spPr>
          <a:xfrm>
            <a:off x="601009" y="1580744"/>
            <a:ext cx="4381808" cy="4471581"/>
          </a:xfrm>
        </p:spPr>
        <p:txBody>
          <a:bodyPr>
            <a:normAutofit/>
          </a:bodyPr>
          <a:lstStyle/>
          <a:p>
            <a:pPr marL="285750" indent="-285750">
              <a:spcAft>
                <a:spcPts val="600"/>
              </a:spcAft>
              <a:buFont typeface="Arial" panose="020B0604020202020204" pitchFamily="34" charset="0"/>
              <a:buChar char="•"/>
            </a:pPr>
            <a:r>
              <a:rPr lang="en-US" sz="2000" dirty="0"/>
              <a:t>The dispersion in estimated can be summarized by two ranges:</a:t>
            </a:r>
          </a:p>
          <a:p>
            <a:pPr marL="742950" lvl="1" indent="-285750">
              <a:spcAft>
                <a:spcPts val="600"/>
              </a:spcAft>
              <a:buFont typeface="Arial" panose="020B0604020202020204" pitchFamily="34" charset="0"/>
              <a:buChar char="•"/>
            </a:pPr>
            <a:r>
              <a:rPr lang="en-US" sz="1800" dirty="0">
                <a:solidFill>
                  <a:srgbClr val="C00000"/>
                </a:solidFill>
              </a:rPr>
              <a:t>Band 1: </a:t>
            </a:r>
            <a:r>
              <a:rPr lang="en-US" sz="1800" dirty="0">
                <a:solidFill>
                  <a:schemeClr val="tx2"/>
                </a:solidFill>
              </a:rPr>
              <a:t>the full annual range of the data, across all estimates</a:t>
            </a:r>
          </a:p>
          <a:p>
            <a:pPr marL="742950" lvl="1" indent="-285750">
              <a:buFont typeface="Arial" panose="020B0604020202020204" pitchFamily="34" charset="0"/>
              <a:buChar char="•"/>
            </a:pPr>
            <a:r>
              <a:rPr lang="en-US" sz="1800" dirty="0">
                <a:solidFill>
                  <a:srgbClr val="C00000"/>
                </a:solidFill>
              </a:rPr>
              <a:t>Band 2: </a:t>
            </a:r>
            <a:r>
              <a:rPr lang="en-US" sz="1800" dirty="0">
                <a:solidFill>
                  <a:schemeClr val="tx2"/>
                </a:solidFill>
              </a:rPr>
              <a:t>the annual range of estimates across the four harmonized series only</a:t>
            </a:r>
          </a:p>
          <a:p>
            <a:pPr lvl="1"/>
            <a:endParaRPr lang="en-US" sz="1800" dirty="0"/>
          </a:p>
          <a:p>
            <a:pPr marL="285750" indent="-285750">
              <a:buFont typeface="Arial" panose="020B0604020202020204" pitchFamily="34" charset="0"/>
              <a:buChar char="•"/>
            </a:pPr>
            <a:r>
              <a:rPr lang="en-US" sz="2000" dirty="0"/>
              <a:t>Across these eighteen countries and the full timespan:</a:t>
            </a:r>
          </a:p>
          <a:p>
            <a:pPr marL="742950" lvl="1" indent="-285750">
              <a:buFont typeface="Arial" panose="020B0604020202020204" pitchFamily="34" charset="0"/>
              <a:buChar char="•"/>
            </a:pPr>
            <a:r>
              <a:rPr lang="en-US" sz="1800" dirty="0">
                <a:solidFill>
                  <a:srgbClr val="C00000"/>
                </a:solidFill>
              </a:rPr>
              <a:t>Band 1 </a:t>
            </a:r>
            <a:r>
              <a:rPr lang="en-US" sz="1800" dirty="0"/>
              <a:t>averages 7.3 Gini points  </a:t>
            </a:r>
          </a:p>
          <a:p>
            <a:pPr marL="1200150" lvl="2" indent="-285750">
              <a:buFont typeface="Arial" panose="020B0604020202020204" pitchFamily="34" charset="0"/>
              <a:buChar char="•"/>
            </a:pPr>
            <a:r>
              <a:rPr lang="en-US" sz="1600" dirty="0"/>
              <a:t>V2, V3</a:t>
            </a:r>
          </a:p>
          <a:p>
            <a:pPr marL="742950" lvl="1" indent="-285750">
              <a:buFont typeface="Arial" panose="020B0604020202020204" pitchFamily="34" charset="0"/>
              <a:buChar char="•"/>
            </a:pPr>
            <a:r>
              <a:rPr lang="en-US" sz="1800" dirty="0">
                <a:solidFill>
                  <a:srgbClr val="C00000"/>
                </a:solidFill>
              </a:rPr>
              <a:t>Band 2 </a:t>
            </a:r>
            <a:r>
              <a:rPr lang="en-US" sz="1800" dirty="0"/>
              <a:t>averages 1.9 Gini points</a:t>
            </a:r>
          </a:p>
          <a:p>
            <a:pPr marL="1200150" lvl="2" indent="-285750">
              <a:buFont typeface="Arial" panose="020B0604020202020204" pitchFamily="34" charset="0"/>
              <a:buChar char="•"/>
            </a:pPr>
            <a:r>
              <a:rPr lang="en-US" sz="1600" dirty="0"/>
              <a:t>V3</a:t>
            </a:r>
          </a:p>
        </p:txBody>
      </p:sp>
      <p:pic>
        <p:nvPicPr>
          <p:cNvPr id="5" name="Content Placeholder 4">
            <a:extLst>
              <a:ext uri="{FF2B5EF4-FFF2-40B4-BE49-F238E27FC236}">
                <a16:creationId xmlns:a16="http://schemas.microsoft.com/office/drawing/2014/main" id="{FD3266AC-253E-5679-10C3-444754792A32}"/>
              </a:ext>
            </a:extLst>
          </p:cNvPr>
          <p:cNvPicPr>
            <a:picLocks noGrp="1" noChangeAspect="1"/>
          </p:cNvPicPr>
          <p:nvPr>
            <p:ph idx="1"/>
          </p:nvPr>
        </p:nvPicPr>
        <p:blipFill>
          <a:blip r:embed="rId2"/>
          <a:stretch>
            <a:fillRect/>
          </a:stretch>
        </p:blipFill>
        <p:spPr>
          <a:xfrm>
            <a:off x="5297131" y="1041213"/>
            <a:ext cx="6565243" cy="5443335"/>
          </a:xfrm>
          <a:prstGeom prst="rect">
            <a:avLst/>
          </a:prstGeom>
        </p:spPr>
      </p:pic>
      <p:sp>
        <p:nvSpPr>
          <p:cNvPr id="7" name="Title 2">
            <a:extLst>
              <a:ext uri="{FF2B5EF4-FFF2-40B4-BE49-F238E27FC236}">
                <a16:creationId xmlns:a16="http://schemas.microsoft.com/office/drawing/2014/main" id="{96A6BAAA-62ED-06CB-05A2-DF7CB6A4B310}"/>
              </a:ext>
            </a:extLst>
          </p:cNvPr>
          <p:cNvSpPr>
            <a:spLocks noGrp="1"/>
          </p:cNvSpPr>
          <p:nvPr>
            <p:ph type="title"/>
          </p:nvPr>
        </p:nvSpPr>
        <p:spPr>
          <a:xfrm>
            <a:off x="838200" y="210517"/>
            <a:ext cx="10515600" cy="938005"/>
          </a:xfrm>
        </p:spPr>
        <p:txBody>
          <a:bodyPr>
            <a:normAutofit/>
          </a:bodyPr>
          <a:lstStyle/>
          <a:p>
            <a:r>
              <a:rPr lang="en-US" sz="4000" dirty="0">
                <a:solidFill>
                  <a:schemeClr val="tx2"/>
                </a:solidFill>
              </a:rPr>
              <a:t>4.	Household surveys</a:t>
            </a:r>
            <a:endParaRPr lang="en-US" sz="4000" dirty="0"/>
          </a:p>
        </p:txBody>
      </p:sp>
    </p:spTree>
    <p:extLst>
      <p:ext uri="{BB962C8B-B14F-4D97-AF65-F5344CB8AC3E}">
        <p14:creationId xmlns:p14="http://schemas.microsoft.com/office/powerpoint/2010/main" val="1433713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3266AC-253E-5679-10C3-444754792A32}"/>
              </a:ext>
            </a:extLst>
          </p:cNvPr>
          <p:cNvPicPr>
            <a:picLocks noGrp="1" noChangeAspect="1"/>
          </p:cNvPicPr>
          <p:nvPr>
            <p:ph idx="1"/>
          </p:nvPr>
        </p:nvPicPr>
        <p:blipFill>
          <a:blip r:embed="rId2"/>
          <a:stretch>
            <a:fillRect/>
          </a:stretch>
        </p:blipFill>
        <p:spPr>
          <a:xfrm>
            <a:off x="5297131" y="1041213"/>
            <a:ext cx="6565243" cy="5443335"/>
          </a:xfrm>
          <a:prstGeom prst="rect">
            <a:avLst/>
          </a:prstGeom>
        </p:spPr>
      </p:pic>
      <p:sp>
        <p:nvSpPr>
          <p:cNvPr id="7" name="Title 2">
            <a:extLst>
              <a:ext uri="{FF2B5EF4-FFF2-40B4-BE49-F238E27FC236}">
                <a16:creationId xmlns:a16="http://schemas.microsoft.com/office/drawing/2014/main" id="{96A6BAAA-62ED-06CB-05A2-DF7CB6A4B310}"/>
              </a:ext>
            </a:extLst>
          </p:cNvPr>
          <p:cNvSpPr>
            <a:spLocks noGrp="1"/>
          </p:cNvSpPr>
          <p:nvPr>
            <p:ph type="title"/>
          </p:nvPr>
        </p:nvSpPr>
        <p:spPr>
          <a:xfrm>
            <a:off x="838200" y="210517"/>
            <a:ext cx="10515600" cy="938005"/>
          </a:xfrm>
        </p:spPr>
        <p:txBody>
          <a:bodyPr>
            <a:normAutofit/>
          </a:bodyPr>
          <a:lstStyle/>
          <a:p>
            <a:r>
              <a:rPr lang="en-US" sz="4000" dirty="0">
                <a:solidFill>
                  <a:schemeClr val="tx2"/>
                </a:solidFill>
              </a:rPr>
              <a:t>4.	Household surveys: main take-aways (levels)</a:t>
            </a:r>
            <a:endParaRPr lang="en-US" sz="4000" dirty="0"/>
          </a:p>
        </p:txBody>
      </p:sp>
      <p:sp>
        <p:nvSpPr>
          <p:cNvPr id="6" name="Content Placeholder 3">
            <a:extLst>
              <a:ext uri="{FF2B5EF4-FFF2-40B4-BE49-F238E27FC236}">
                <a16:creationId xmlns:a16="http://schemas.microsoft.com/office/drawing/2014/main" id="{E75784C9-FBCA-D2C7-63D9-3217EFA5EFFD}"/>
              </a:ext>
            </a:extLst>
          </p:cNvPr>
          <p:cNvSpPr txBox="1">
            <a:spLocks/>
          </p:cNvSpPr>
          <p:nvPr/>
        </p:nvSpPr>
        <p:spPr>
          <a:xfrm>
            <a:off x="781878" y="1753704"/>
            <a:ext cx="4452731" cy="4423259"/>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514350" indent="-514350">
              <a:lnSpc>
                <a:spcPct val="110000"/>
              </a:lnSpc>
              <a:spcAft>
                <a:spcPts val="1200"/>
              </a:spcAft>
              <a:buFont typeface="+mj-lt"/>
              <a:buAutoNum type="arabicPeriod"/>
            </a:pPr>
            <a:r>
              <a:rPr lang="en-US" dirty="0"/>
              <a:t>The variation within </a:t>
            </a:r>
            <a:r>
              <a:rPr lang="en-US" dirty="0">
                <a:solidFill>
                  <a:srgbClr val="C00000"/>
                </a:solidFill>
              </a:rPr>
              <a:t>Band 1 </a:t>
            </a:r>
            <a:r>
              <a:rPr lang="en-US" dirty="0"/>
              <a:t>excludes </a:t>
            </a:r>
            <a:r>
              <a:rPr lang="en-US" dirty="0">
                <a:solidFill>
                  <a:schemeClr val="tx2"/>
                </a:solidFill>
              </a:rPr>
              <a:t>Varieties 1 (mostly) and 4, </a:t>
            </a:r>
            <a:r>
              <a:rPr lang="en-US" dirty="0"/>
              <a:t>of the sources of differences. </a:t>
            </a:r>
          </a:p>
          <a:p>
            <a:pPr marL="514350" indent="-514350">
              <a:lnSpc>
                <a:spcPct val="110000"/>
              </a:lnSpc>
              <a:spcAft>
                <a:spcPts val="600"/>
              </a:spcAft>
              <a:buFont typeface="+mj-lt"/>
              <a:buAutoNum type="arabicPeriod"/>
            </a:pPr>
            <a:r>
              <a:rPr lang="en-US" dirty="0"/>
              <a:t>The remaining variation </a:t>
            </a:r>
            <a:r>
              <a:rPr lang="en-US" dirty="0">
                <a:solidFill>
                  <a:schemeClr val="tx2"/>
                </a:solidFill>
              </a:rPr>
              <a:t>(V2: concepts and V3: treatment of the same data) </a:t>
            </a:r>
            <a:r>
              <a:rPr lang="en-US" dirty="0"/>
              <a:t>is much smaller than in Figure 3.  </a:t>
            </a:r>
          </a:p>
          <a:p>
            <a:pPr lvl="1">
              <a:lnSpc>
                <a:spcPct val="110000"/>
              </a:lnSpc>
              <a:spcAft>
                <a:spcPts val="1200"/>
              </a:spcAft>
            </a:pPr>
            <a:r>
              <a:rPr lang="en-US" dirty="0">
                <a:solidFill>
                  <a:srgbClr val="C00000"/>
                </a:solidFill>
              </a:rPr>
              <a:t>V1, differences in data sources, account for a lot of the variation seen earlier</a:t>
            </a:r>
          </a:p>
          <a:p>
            <a:pPr marL="514350" indent="-514350">
              <a:lnSpc>
                <a:spcPct val="110000"/>
              </a:lnSpc>
              <a:spcAft>
                <a:spcPts val="1200"/>
              </a:spcAft>
              <a:buFont typeface="+mj-lt"/>
              <a:buAutoNum type="arabicPeriod"/>
            </a:pPr>
            <a:r>
              <a:rPr lang="en-US" dirty="0"/>
              <a:t>That said, seven Gini points is still a wide range:  </a:t>
            </a:r>
            <a:r>
              <a:rPr lang="en-US" dirty="0">
                <a:solidFill>
                  <a:schemeClr val="tx2"/>
                </a:solidFill>
              </a:rPr>
              <a:t>V2, concepts and definitions,</a:t>
            </a:r>
            <a:r>
              <a:rPr lang="en-US" dirty="0"/>
              <a:t> also matter.</a:t>
            </a:r>
          </a:p>
          <a:p>
            <a:pPr marL="514350" indent="-514350">
              <a:lnSpc>
                <a:spcPct val="110000"/>
              </a:lnSpc>
              <a:buFont typeface="+mj-lt"/>
              <a:buAutoNum type="arabicPeriod"/>
            </a:pPr>
            <a:r>
              <a:rPr lang="en-US" dirty="0"/>
              <a:t>Once V2 is also eliminated, </a:t>
            </a:r>
            <a:r>
              <a:rPr lang="en-US" dirty="0">
                <a:solidFill>
                  <a:srgbClr val="C00000"/>
                </a:solidFill>
              </a:rPr>
              <a:t>Band 2 </a:t>
            </a:r>
            <a:r>
              <a:rPr lang="en-US" dirty="0"/>
              <a:t>is reassuringly narrow, but not zero!</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71118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85A0A0-30C5-4C8C-7A9A-83DCC79275DD}"/>
              </a:ext>
            </a:extLst>
          </p:cNvPr>
          <p:cNvSpPr>
            <a:spLocks noGrp="1"/>
          </p:cNvSpPr>
          <p:nvPr>
            <p:ph type="title"/>
          </p:nvPr>
        </p:nvSpPr>
        <p:spPr/>
        <p:txBody>
          <a:bodyPr>
            <a:normAutofit/>
          </a:bodyPr>
          <a:lstStyle/>
          <a:p>
            <a:r>
              <a:rPr lang="en-US" sz="4000" dirty="0">
                <a:solidFill>
                  <a:schemeClr val="tx2"/>
                </a:solidFill>
              </a:rPr>
              <a:t>4.	Household surveys: main take-aways (trends)</a:t>
            </a:r>
            <a:endParaRPr lang="en-US" sz="4000" dirty="0"/>
          </a:p>
        </p:txBody>
      </p:sp>
      <p:sp>
        <p:nvSpPr>
          <p:cNvPr id="4" name="Content Placeholder 3">
            <a:extLst>
              <a:ext uri="{FF2B5EF4-FFF2-40B4-BE49-F238E27FC236}">
                <a16:creationId xmlns:a16="http://schemas.microsoft.com/office/drawing/2014/main" id="{138680FC-0F5D-AF0A-BD25-D4BA27613D7C}"/>
              </a:ext>
            </a:extLst>
          </p:cNvPr>
          <p:cNvSpPr>
            <a:spLocks noGrp="1"/>
          </p:cNvSpPr>
          <p:nvPr>
            <p:ph idx="1"/>
          </p:nvPr>
        </p:nvSpPr>
        <p:spPr>
          <a:xfrm>
            <a:off x="838200" y="1825625"/>
            <a:ext cx="10515600" cy="4624826"/>
          </a:xfrm>
        </p:spPr>
        <p:txBody>
          <a:bodyPr>
            <a:normAutofit fontScale="92500" lnSpcReduction="10000"/>
          </a:bodyPr>
          <a:lstStyle/>
          <a:p>
            <a:pPr>
              <a:lnSpc>
                <a:spcPct val="100000"/>
              </a:lnSpc>
              <a:spcAft>
                <a:spcPts val="1200"/>
              </a:spcAft>
            </a:pPr>
            <a:r>
              <a:rPr lang="en-US" dirty="0">
                <a:solidFill>
                  <a:srgbClr val="C00000"/>
                </a:solidFill>
              </a:rPr>
              <a:t>Four periods:</a:t>
            </a:r>
          </a:p>
          <a:p>
            <a:pPr marL="971550" lvl="1" indent="-514350">
              <a:lnSpc>
                <a:spcPct val="100000"/>
              </a:lnSpc>
              <a:spcAft>
                <a:spcPts val="1200"/>
              </a:spcAft>
              <a:buFont typeface="+mj-lt"/>
              <a:buAutoNum type="arabicPeriod"/>
            </a:pPr>
            <a:r>
              <a:rPr lang="en-US" u="sng" dirty="0">
                <a:solidFill>
                  <a:schemeClr val="tx2"/>
                </a:solidFill>
              </a:rPr>
              <a:t>Period 0: </a:t>
            </a:r>
            <a:r>
              <a:rPr lang="en-US" dirty="0"/>
              <a:t>1950s to 1970s: information is too scarce and idiosyncratic for temporal patterns to be discerned</a:t>
            </a:r>
          </a:p>
          <a:p>
            <a:pPr marL="971550" lvl="1" indent="-514350">
              <a:lnSpc>
                <a:spcPct val="100000"/>
              </a:lnSpc>
              <a:spcAft>
                <a:spcPts val="1200"/>
              </a:spcAft>
              <a:buFont typeface="+mj-lt"/>
              <a:buAutoNum type="arabicPeriod"/>
            </a:pPr>
            <a:r>
              <a:rPr lang="en-US" u="sng" dirty="0">
                <a:solidFill>
                  <a:schemeClr val="tx2"/>
                </a:solidFill>
              </a:rPr>
              <a:t>Periods 1 and 2</a:t>
            </a:r>
            <a:r>
              <a:rPr lang="en-US" u="sng" dirty="0"/>
              <a:t>: </a:t>
            </a:r>
            <a:r>
              <a:rPr lang="en-US" dirty="0">
                <a:solidFill>
                  <a:srgbClr val="C00000"/>
                </a:solidFill>
              </a:rPr>
              <a:t>Inverted U pattern</a:t>
            </a:r>
            <a:r>
              <a:rPr lang="en-US" dirty="0"/>
              <a:t>: inequality rises during the 1980s and 1990s, falls during 2000s and 2010s – up to around 2015.</a:t>
            </a:r>
          </a:p>
          <a:p>
            <a:pPr marL="1428750" lvl="2" indent="-514350">
              <a:lnSpc>
                <a:spcPct val="100000"/>
              </a:lnSpc>
              <a:spcAft>
                <a:spcPts val="1200"/>
              </a:spcAft>
              <a:buFont typeface="+mj-lt"/>
              <a:buAutoNum type="arabicPeriod"/>
            </a:pPr>
            <a:r>
              <a:rPr lang="en-US" dirty="0"/>
              <a:t>But this is stylized. There is considerable heterogeneity across countries in the timing of peaks and troughs, and also in magnitudes of changes.</a:t>
            </a:r>
          </a:p>
          <a:p>
            <a:pPr marL="971550" lvl="1" indent="-514350">
              <a:lnSpc>
                <a:spcPct val="100000"/>
              </a:lnSpc>
              <a:spcAft>
                <a:spcPts val="1200"/>
              </a:spcAft>
              <a:buFont typeface="+mj-lt"/>
              <a:buAutoNum type="arabicPeriod"/>
            </a:pPr>
            <a:r>
              <a:rPr lang="en-US" u="sng" dirty="0">
                <a:solidFill>
                  <a:schemeClr val="tx2"/>
                </a:solidFill>
              </a:rPr>
              <a:t>Period 3</a:t>
            </a:r>
            <a:r>
              <a:rPr lang="en-US" u="sng" dirty="0"/>
              <a:t>: </a:t>
            </a:r>
            <a:r>
              <a:rPr lang="en-US" dirty="0"/>
              <a:t>Divergence: from 2015 to 2021, we observe inequality stagnating, rising or continuing to fall, depending on the country.</a:t>
            </a:r>
          </a:p>
          <a:p>
            <a:pPr>
              <a:lnSpc>
                <a:spcPct val="100000"/>
              </a:lnSpc>
              <a:spcAft>
                <a:spcPts val="1200"/>
              </a:spcAft>
            </a:pPr>
            <a:r>
              <a:rPr lang="en-US" dirty="0">
                <a:solidFill>
                  <a:schemeClr val="tx2"/>
                </a:solidFill>
              </a:rPr>
              <a:t>These </a:t>
            </a:r>
            <a:r>
              <a:rPr lang="en-US" dirty="0">
                <a:solidFill>
                  <a:srgbClr val="C00000"/>
                </a:solidFill>
              </a:rPr>
              <a:t>dynamic</a:t>
            </a:r>
            <a:r>
              <a:rPr lang="en-US" dirty="0">
                <a:solidFill>
                  <a:schemeClr val="tx2"/>
                </a:solidFill>
              </a:rPr>
              <a:t> patterns are quite </a:t>
            </a:r>
            <a:r>
              <a:rPr lang="en-US" dirty="0">
                <a:solidFill>
                  <a:srgbClr val="C00000"/>
                </a:solidFill>
              </a:rPr>
              <a:t>robust </a:t>
            </a:r>
            <a:r>
              <a:rPr lang="en-US" dirty="0">
                <a:solidFill>
                  <a:schemeClr val="tx2"/>
                </a:solidFill>
              </a:rPr>
              <a:t>across the bands.</a:t>
            </a:r>
          </a:p>
          <a:p>
            <a:pPr marL="0" indent="0">
              <a:buNone/>
            </a:pPr>
            <a:endParaRPr lang="en-US" dirty="0"/>
          </a:p>
        </p:txBody>
      </p:sp>
    </p:spTree>
    <p:extLst>
      <p:ext uri="{BB962C8B-B14F-4D97-AF65-F5344CB8AC3E}">
        <p14:creationId xmlns:p14="http://schemas.microsoft.com/office/powerpoint/2010/main" val="2153119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the number of countries/regions&#10;&#10;Description automatically generated">
            <a:extLst>
              <a:ext uri="{FF2B5EF4-FFF2-40B4-BE49-F238E27FC236}">
                <a16:creationId xmlns:a16="http://schemas.microsoft.com/office/drawing/2014/main" id="{3FE24983-DBB4-CC2C-C0EB-9B25203E7254}"/>
              </a:ext>
            </a:extLst>
          </p:cNvPr>
          <p:cNvPicPr>
            <a:picLocks noChangeAspect="1"/>
          </p:cNvPicPr>
          <p:nvPr/>
        </p:nvPicPr>
        <p:blipFill>
          <a:blip r:embed="rId2"/>
          <a:stretch>
            <a:fillRect/>
          </a:stretch>
        </p:blipFill>
        <p:spPr>
          <a:xfrm>
            <a:off x="1046922" y="1732705"/>
            <a:ext cx="9830120" cy="4778531"/>
          </a:xfrm>
          <a:prstGeom prst="rect">
            <a:avLst/>
          </a:prstGeom>
        </p:spPr>
      </p:pic>
      <p:sp>
        <p:nvSpPr>
          <p:cNvPr id="4" name="TextBox 3">
            <a:extLst>
              <a:ext uri="{FF2B5EF4-FFF2-40B4-BE49-F238E27FC236}">
                <a16:creationId xmlns:a16="http://schemas.microsoft.com/office/drawing/2014/main" id="{47681E45-E377-768F-C70C-62324FEB27D2}"/>
              </a:ext>
            </a:extLst>
          </p:cNvPr>
          <p:cNvSpPr txBox="1"/>
          <p:nvPr/>
        </p:nvSpPr>
        <p:spPr>
          <a:xfrm>
            <a:off x="755374" y="647903"/>
            <a:ext cx="10725426" cy="665118"/>
          </a:xfrm>
          <a:prstGeom prst="rect">
            <a:avLst/>
          </a:prstGeom>
          <a:noFill/>
        </p:spPr>
        <p:txBody>
          <a:bodyPr wrap="square">
            <a:spAutoFit/>
          </a:bodyPr>
          <a:lstStyle/>
          <a:p>
            <a:pPr marL="0" marR="0" algn="ctr">
              <a:lnSpc>
                <a:spcPct val="107000"/>
              </a:lnSpc>
              <a:spcBef>
                <a:spcPts val="0"/>
              </a:spcBef>
              <a:spcAft>
                <a:spcPts val="0"/>
              </a:spcAft>
            </a:pPr>
            <a:r>
              <a:rPr lang="en-GB" sz="1800" b="1" dirty="0">
                <a:effectLst/>
                <a:latin typeface="Times New Roman" panose="02020603050405020304" pitchFamily="18" charset="0"/>
                <a:ea typeface="Times New Roman" panose="02020603050405020304" pitchFamily="18" charset="0"/>
              </a:rPr>
              <a:t>Figure 6. The rise and fall of income inequality in Latin America: 1980-2021</a:t>
            </a:r>
            <a:endParaRPr lang="en-US" sz="1800" dirty="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1200"/>
              </a:spcAft>
            </a:pPr>
            <a:r>
              <a:rPr lang="fr-FR" sz="1800" b="1" dirty="0">
                <a:effectLst/>
                <a:latin typeface="Times New Roman" panose="02020603050405020304" pitchFamily="18" charset="0"/>
                <a:ea typeface="Times New Roman" panose="02020603050405020304" pitchFamily="18" charset="0"/>
              </a:rPr>
              <a:t>Changes in Gini coefficient (percentage points)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7536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9823-EDAC-9DEF-1048-1D546201192B}"/>
              </a:ext>
            </a:extLst>
          </p:cNvPr>
          <p:cNvSpPr>
            <a:spLocks noGrp="1"/>
          </p:cNvSpPr>
          <p:nvPr>
            <p:ph type="title"/>
          </p:nvPr>
        </p:nvSpPr>
        <p:spPr/>
        <p:txBody>
          <a:bodyPr>
            <a:normAutofit/>
          </a:bodyPr>
          <a:lstStyle/>
          <a:p>
            <a:r>
              <a:rPr lang="en-US" sz="4000" dirty="0">
                <a:solidFill>
                  <a:schemeClr val="tx2"/>
                </a:solidFill>
              </a:rPr>
              <a:t>5.	Incorporating tax data and NA aggregates</a:t>
            </a:r>
          </a:p>
        </p:txBody>
      </p:sp>
      <p:sp>
        <p:nvSpPr>
          <p:cNvPr id="3" name="Content Placeholder 2">
            <a:extLst>
              <a:ext uri="{FF2B5EF4-FFF2-40B4-BE49-F238E27FC236}">
                <a16:creationId xmlns:a16="http://schemas.microsoft.com/office/drawing/2014/main" id="{8D0E3A11-0EAA-D392-D0A0-BF10B4562E7F}"/>
              </a:ext>
            </a:extLst>
          </p:cNvPr>
          <p:cNvSpPr>
            <a:spLocks noGrp="1"/>
          </p:cNvSpPr>
          <p:nvPr>
            <p:ph idx="1"/>
          </p:nvPr>
        </p:nvSpPr>
        <p:spPr>
          <a:xfrm>
            <a:off x="838200" y="1825625"/>
            <a:ext cx="10515600" cy="4729850"/>
          </a:xfrm>
        </p:spPr>
        <p:txBody>
          <a:bodyPr>
            <a:normAutofit/>
          </a:bodyPr>
          <a:lstStyle/>
          <a:p>
            <a:pPr>
              <a:lnSpc>
                <a:spcPct val="100000"/>
              </a:lnSpc>
              <a:spcAft>
                <a:spcPts val="1200"/>
              </a:spcAft>
            </a:pPr>
            <a:r>
              <a:rPr lang="en-US" sz="2400" dirty="0"/>
              <a:t>As part of the ‘top incomes’ literature initially associated with Tony Atkinson, Thomas Piketty and Emmanuel </a:t>
            </a:r>
            <a:r>
              <a:rPr lang="en-US" sz="2400" dirty="0" err="1"/>
              <a:t>Saez</a:t>
            </a:r>
            <a:r>
              <a:rPr lang="en-US" sz="2400" dirty="0"/>
              <a:t>, tax data has been brought to bear on the measurement of inequality in multiple LAC countries. E.g.:</a:t>
            </a:r>
          </a:p>
          <a:p>
            <a:pPr lvl="1"/>
            <a:r>
              <a:rPr lang="en-GB" sz="2000" dirty="0">
                <a:solidFill>
                  <a:schemeClr val="tx2"/>
                </a:solidFill>
                <a:effectLst/>
                <a:latin typeface="Times New Roman" panose="02020603050405020304" pitchFamily="18" charset="0"/>
                <a:ea typeface="Times New Roman" panose="02020603050405020304" pitchFamily="18" charset="0"/>
              </a:rPr>
              <a:t>Argentina: </a:t>
            </a:r>
            <a:r>
              <a:rPr lang="en-GB" sz="2000" dirty="0">
                <a:effectLst/>
                <a:latin typeface="Times New Roman" panose="02020603050405020304" pitchFamily="18" charset="0"/>
                <a:ea typeface="Times New Roman" panose="02020603050405020304" pitchFamily="18" charset="0"/>
              </a:rPr>
              <a:t>Alvaredo (2010)</a:t>
            </a:r>
          </a:p>
          <a:p>
            <a:pPr lvl="1"/>
            <a:r>
              <a:rPr lang="en-GB" sz="2000" dirty="0">
                <a:solidFill>
                  <a:schemeClr val="tx2"/>
                </a:solidFill>
                <a:effectLst/>
                <a:latin typeface="Times New Roman" panose="02020603050405020304" pitchFamily="18" charset="0"/>
                <a:ea typeface="Times New Roman" panose="02020603050405020304" pitchFamily="18" charset="0"/>
              </a:rPr>
              <a:t>Brazil</a:t>
            </a:r>
            <a:r>
              <a:rPr lang="en-GB" sz="2000">
                <a:solidFill>
                  <a:schemeClr val="tx2"/>
                </a:solidFill>
                <a:effectLst/>
                <a:latin typeface="Times New Roman" panose="02020603050405020304" pitchFamily="18" charset="0"/>
                <a:ea typeface="Times New Roman" panose="02020603050405020304" pitchFamily="18" charset="0"/>
              </a:rPr>
              <a:t>: </a:t>
            </a:r>
            <a:r>
              <a:rPr lang="en-GB" sz="2000">
                <a:effectLst/>
                <a:latin typeface="Times New Roman" panose="02020603050405020304" pitchFamily="18" charset="0"/>
                <a:ea typeface="Times New Roman" panose="02020603050405020304" pitchFamily="18" charset="0"/>
              </a:rPr>
              <a:t>Souza </a:t>
            </a:r>
            <a:r>
              <a:rPr lang="en-GB" sz="2000" dirty="0">
                <a:effectLst/>
                <a:latin typeface="Times New Roman" panose="02020603050405020304" pitchFamily="18" charset="0"/>
                <a:ea typeface="Times New Roman" panose="02020603050405020304" pitchFamily="18" charset="0"/>
              </a:rPr>
              <a:t>and Medeiros (2017), Morgan (2018) and Morgan and Souza (2019);</a:t>
            </a:r>
          </a:p>
          <a:p>
            <a:pPr lvl="1"/>
            <a:r>
              <a:rPr lang="en-GB" sz="2000" dirty="0">
                <a:solidFill>
                  <a:schemeClr val="tx2"/>
                </a:solidFill>
                <a:effectLst/>
                <a:latin typeface="Times New Roman" panose="02020603050405020304" pitchFamily="18" charset="0"/>
                <a:ea typeface="Times New Roman" panose="02020603050405020304" pitchFamily="18" charset="0"/>
              </a:rPr>
              <a:t>Chile: </a:t>
            </a:r>
            <a:r>
              <a:rPr lang="en-GB" sz="2000" dirty="0">
                <a:effectLst/>
                <a:latin typeface="Times New Roman" panose="02020603050405020304" pitchFamily="18" charset="0"/>
                <a:ea typeface="Times New Roman" panose="02020603050405020304" pitchFamily="18" charset="0"/>
              </a:rPr>
              <a:t>Fairfield and </a:t>
            </a:r>
            <a:r>
              <a:rPr lang="en-GB" sz="2000" dirty="0" err="1">
                <a:effectLst/>
                <a:latin typeface="Times New Roman" panose="02020603050405020304" pitchFamily="18" charset="0"/>
                <a:ea typeface="Times New Roman" panose="02020603050405020304" pitchFamily="18" charset="0"/>
              </a:rPr>
              <a:t>Jorrat</a:t>
            </a:r>
            <a:r>
              <a:rPr lang="en-GB" sz="2000" dirty="0">
                <a:effectLst/>
                <a:latin typeface="Times New Roman" panose="02020603050405020304" pitchFamily="18" charset="0"/>
                <a:ea typeface="Times New Roman" panose="02020603050405020304" pitchFamily="18" charset="0"/>
              </a:rPr>
              <a:t> (2016), López, Figueroa and Gutiérrez (2013), and Flores et al. </a:t>
            </a:r>
            <a:r>
              <a:rPr lang="en-US" sz="2000" dirty="0">
                <a:effectLst/>
                <a:latin typeface="Times New Roman" panose="02020603050405020304" pitchFamily="18" charset="0"/>
                <a:ea typeface="Times New Roman" panose="02020603050405020304" pitchFamily="18" charset="0"/>
              </a:rPr>
              <a:t>(2020)</a:t>
            </a:r>
            <a:endParaRPr lang="en-GB" sz="2000" dirty="0">
              <a:effectLst/>
              <a:latin typeface="Times New Roman" panose="02020603050405020304" pitchFamily="18" charset="0"/>
              <a:ea typeface="Times New Roman" panose="02020603050405020304" pitchFamily="18" charset="0"/>
            </a:endParaRPr>
          </a:p>
          <a:p>
            <a:pPr lvl="1"/>
            <a:r>
              <a:rPr lang="en-GB" sz="2000" dirty="0">
                <a:solidFill>
                  <a:schemeClr val="tx2"/>
                </a:solidFill>
                <a:effectLst/>
                <a:latin typeface="Times New Roman" panose="02020603050405020304" pitchFamily="18" charset="0"/>
                <a:ea typeface="Times New Roman" panose="02020603050405020304" pitchFamily="18" charset="0"/>
              </a:rPr>
              <a:t>Colombia: </a:t>
            </a:r>
            <a:r>
              <a:rPr lang="en-GB" sz="2000" dirty="0">
                <a:effectLst/>
                <a:latin typeface="Times New Roman" panose="02020603050405020304" pitchFamily="18" charset="0"/>
                <a:ea typeface="Times New Roman" panose="02020603050405020304" pitchFamily="18" charset="0"/>
              </a:rPr>
              <a:t>Alvaredo and </a:t>
            </a:r>
            <a:r>
              <a:rPr lang="en-GB" sz="2000" dirty="0" err="1">
                <a:effectLst/>
                <a:latin typeface="Times New Roman" panose="02020603050405020304" pitchFamily="18" charset="0"/>
                <a:ea typeface="Times New Roman" panose="02020603050405020304" pitchFamily="18" charset="0"/>
              </a:rPr>
              <a:t>Londoño-Vélez</a:t>
            </a:r>
            <a:r>
              <a:rPr lang="en-GB" sz="2000" dirty="0">
                <a:effectLst/>
                <a:latin typeface="Times New Roman" panose="02020603050405020304" pitchFamily="18" charset="0"/>
                <a:ea typeface="Times New Roman" panose="02020603050405020304" pitchFamily="18" charset="0"/>
              </a:rPr>
              <a:t> (2013, 2014) and Díaz Bazán (2015</a:t>
            </a:r>
            <a:r>
              <a:rPr lang="en-GB" sz="2000" dirty="0">
                <a:latin typeface="Times New Roman" panose="02020603050405020304" pitchFamily="18" charset="0"/>
                <a:ea typeface="Times New Roman" panose="02020603050405020304" pitchFamily="18" charset="0"/>
              </a:rPr>
              <a:t>); </a:t>
            </a:r>
          </a:p>
          <a:p>
            <a:pPr lvl="1"/>
            <a:r>
              <a:rPr lang="en-US" sz="2000" dirty="0">
                <a:solidFill>
                  <a:schemeClr val="tx2"/>
                </a:solidFill>
                <a:latin typeface="Times New Roman" panose="02020603050405020304" pitchFamily="18" charset="0"/>
                <a:ea typeface="Times New Roman" panose="02020603050405020304" pitchFamily="18" charset="0"/>
              </a:rPr>
              <a:t>Costa Rica: </a:t>
            </a:r>
            <a:r>
              <a:rPr lang="en-US" sz="2000" dirty="0" err="1">
                <a:latin typeface="Times New Roman" panose="02020603050405020304" pitchFamily="18" charset="0"/>
                <a:ea typeface="Times New Roman" panose="02020603050405020304" pitchFamily="18" charset="0"/>
              </a:rPr>
              <a:t>Zuñiga</a:t>
            </a:r>
            <a:r>
              <a:rPr lang="en-US" sz="2000" dirty="0">
                <a:latin typeface="Times New Roman" panose="02020603050405020304" pitchFamily="18" charset="0"/>
                <a:ea typeface="Times New Roman" panose="02020603050405020304" pitchFamily="18" charset="0"/>
              </a:rPr>
              <a:t>-Cordero (2018).</a:t>
            </a:r>
          </a:p>
          <a:p>
            <a:pPr lvl="1"/>
            <a:r>
              <a:rPr lang="en-GB" sz="2000" dirty="0">
                <a:solidFill>
                  <a:schemeClr val="tx2"/>
                </a:solidFill>
                <a:effectLst/>
                <a:latin typeface="Times New Roman" panose="02020603050405020304" pitchFamily="18" charset="0"/>
                <a:ea typeface="Times New Roman" panose="02020603050405020304" pitchFamily="18" charset="0"/>
              </a:rPr>
              <a:t>Ecuador</a:t>
            </a:r>
            <a:r>
              <a:rPr lang="en-GB" sz="2000" dirty="0">
                <a:effectLst/>
                <a:latin typeface="Times New Roman" panose="02020603050405020304" pitchFamily="18" charset="0"/>
                <a:ea typeface="Times New Roman" panose="02020603050405020304" pitchFamily="18" charset="0"/>
              </a:rPr>
              <a:t>: Cano (2015, 2017) and </a:t>
            </a:r>
            <a:r>
              <a:rPr lang="en-GB" sz="2000" dirty="0" err="1">
                <a:effectLst/>
                <a:latin typeface="Times New Roman" panose="02020603050405020304" pitchFamily="18" charset="0"/>
                <a:ea typeface="Times New Roman" panose="02020603050405020304" pitchFamily="18" charset="0"/>
              </a:rPr>
              <a:t>Rossignolo</a:t>
            </a:r>
            <a:r>
              <a:rPr lang="en-GB" sz="2000" dirty="0">
                <a:effectLst/>
                <a:latin typeface="Times New Roman" panose="02020603050405020304" pitchFamily="18" charset="0"/>
                <a:ea typeface="Times New Roman" panose="02020603050405020304" pitchFamily="18" charset="0"/>
              </a:rPr>
              <a:t>, Oliva and </a:t>
            </a:r>
            <a:r>
              <a:rPr lang="en-GB" sz="2000" dirty="0" err="1">
                <a:effectLst/>
                <a:latin typeface="Times New Roman" panose="02020603050405020304" pitchFamily="18" charset="0"/>
                <a:ea typeface="Times New Roman" panose="02020603050405020304" pitchFamily="18" charset="0"/>
              </a:rPr>
              <a:t>Villacreces</a:t>
            </a:r>
            <a:r>
              <a:rPr lang="en-GB" sz="2000" dirty="0">
                <a:effectLst/>
                <a:latin typeface="Times New Roman" panose="02020603050405020304" pitchFamily="18" charset="0"/>
                <a:ea typeface="Times New Roman" panose="02020603050405020304" pitchFamily="18" charset="0"/>
              </a:rPr>
              <a:t> (2016);</a:t>
            </a:r>
            <a:endParaRPr lang="en-GB" sz="2000" dirty="0">
              <a:latin typeface="Times New Roman" panose="02020603050405020304" pitchFamily="18" charset="0"/>
              <a:ea typeface="Times New Roman" panose="02020603050405020304" pitchFamily="18" charset="0"/>
            </a:endParaRPr>
          </a:p>
          <a:p>
            <a:pPr lvl="1"/>
            <a:r>
              <a:rPr lang="en-GB" sz="2000" dirty="0">
                <a:solidFill>
                  <a:schemeClr val="tx2"/>
                </a:solidFill>
                <a:latin typeface="Times New Roman" panose="02020603050405020304" pitchFamily="18" charset="0"/>
                <a:ea typeface="Times New Roman" panose="02020603050405020304" pitchFamily="18" charset="0"/>
              </a:rPr>
              <a:t>Mexico: </a:t>
            </a:r>
            <a:r>
              <a:rPr lang="en-GB" sz="2000" dirty="0">
                <a:latin typeface="Times New Roman" panose="02020603050405020304" pitchFamily="18" charset="0"/>
                <a:ea typeface="Times New Roman" panose="02020603050405020304" pitchFamily="18" charset="0"/>
              </a:rPr>
              <a:t>Bustos and Leyva (2017); </a:t>
            </a:r>
            <a:endParaRPr lang="en-GB" sz="2000" dirty="0">
              <a:effectLst/>
              <a:latin typeface="Times New Roman" panose="02020603050405020304" pitchFamily="18" charset="0"/>
              <a:ea typeface="Times New Roman" panose="02020603050405020304" pitchFamily="18" charset="0"/>
            </a:endParaRPr>
          </a:p>
          <a:p>
            <a:pPr lvl="1"/>
            <a:r>
              <a:rPr lang="en-GB" sz="2000" dirty="0">
                <a:solidFill>
                  <a:schemeClr val="tx2"/>
                </a:solidFill>
                <a:effectLst/>
                <a:latin typeface="Times New Roman" panose="02020603050405020304" pitchFamily="18" charset="0"/>
                <a:ea typeface="Times New Roman" panose="02020603050405020304" pitchFamily="18" charset="0"/>
              </a:rPr>
              <a:t>Uruguay: </a:t>
            </a:r>
            <a:r>
              <a:rPr lang="en-GB" sz="2000" dirty="0" err="1">
                <a:effectLst/>
                <a:latin typeface="Times New Roman" panose="02020603050405020304" pitchFamily="18" charset="0"/>
                <a:ea typeface="Times New Roman" panose="02020603050405020304" pitchFamily="18" charset="0"/>
              </a:rPr>
              <a:t>Burdín</a:t>
            </a:r>
            <a:r>
              <a:rPr lang="en-GB" sz="2000" dirty="0">
                <a:effectLst/>
                <a:latin typeface="Times New Roman" panose="02020603050405020304" pitchFamily="18" charset="0"/>
                <a:ea typeface="Times New Roman" panose="02020603050405020304" pitchFamily="18" charset="0"/>
              </a:rPr>
              <a:t> et al. (2022) and </a:t>
            </a:r>
            <a:r>
              <a:rPr lang="en-GB" sz="2000" dirty="0" err="1">
                <a:effectLst/>
                <a:latin typeface="Times New Roman" panose="02020603050405020304" pitchFamily="18" charset="0"/>
                <a:ea typeface="Times New Roman" panose="02020603050405020304" pitchFamily="18" charset="0"/>
              </a:rPr>
              <a:t>Flachaire</a:t>
            </a:r>
            <a:r>
              <a:rPr lang="en-GB" sz="2000" dirty="0">
                <a:effectLst/>
                <a:latin typeface="Times New Roman" panose="02020603050405020304" pitchFamily="18" charset="0"/>
                <a:ea typeface="Times New Roman" panose="02020603050405020304" pitchFamily="18" charset="0"/>
              </a:rPr>
              <a:t>, Lustig, and </a:t>
            </a:r>
            <a:r>
              <a:rPr lang="en-GB" sz="2000" dirty="0" err="1">
                <a:effectLst/>
                <a:latin typeface="Times New Roman" panose="02020603050405020304" pitchFamily="18" charset="0"/>
                <a:ea typeface="Times New Roman" panose="02020603050405020304" pitchFamily="18" charset="0"/>
              </a:rPr>
              <a:t>Vigorito</a:t>
            </a:r>
            <a:r>
              <a:rPr lang="en-GB" sz="2000" dirty="0">
                <a:effectLst/>
                <a:latin typeface="Times New Roman" panose="02020603050405020304" pitchFamily="18" charset="0"/>
                <a:ea typeface="Times New Roman" panose="02020603050405020304" pitchFamily="18" charset="0"/>
              </a:rPr>
              <a:t> (2022); </a:t>
            </a:r>
          </a:p>
          <a:p>
            <a:endParaRPr lang="en-US" dirty="0"/>
          </a:p>
        </p:txBody>
      </p:sp>
    </p:spTree>
    <p:extLst>
      <p:ext uri="{BB962C8B-B14F-4D97-AF65-F5344CB8AC3E}">
        <p14:creationId xmlns:p14="http://schemas.microsoft.com/office/powerpoint/2010/main" val="339804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9823-EDAC-9DEF-1048-1D546201192B}"/>
              </a:ext>
            </a:extLst>
          </p:cNvPr>
          <p:cNvSpPr>
            <a:spLocks noGrp="1"/>
          </p:cNvSpPr>
          <p:nvPr>
            <p:ph type="title"/>
          </p:nvPr>
        </p:nvSpPr>
        <p:spPr/>
        <p:txBody>
          <a:bodyPr>
            <a:normAutofit/>
          </a:bodyPr>
          <a:lstStyle/>
          <a:p>
            <a:r>
              <a:rPr lang="en-US" sz="4000" dirty="0">
                <a:solidFill>
                  <a:schemeClr val="tx2"/>
                </a:solidFill>
              </a:rPr>
              <a:t>5.	Incorporating tax data and NA aggregates</a:t>
            </a:r>
          </a:p>
        </p:txBody>
      </p:sp>
      <p:sp>
        <p:nvSpPr>
          <p:cNvPr id="3" name="Content Placeholder 2">
            <a:extLst>
              <a:ext uri="{FF2B5EF4-FFF2-40B4-BE49-F238E27FC236}">
                <a16:creationId xmlns:a16="http://schemas.microsoft.com/office/drawing/2014/main" id="{8D0E3A11-0EAA-D392-D0A0-BF10B4562E7F}"/>
              </a:ext>
            </a:extLst>
          </p:cNvPr>
          <p:cNvSpPr>
            <a:spLocks noGrp="1"/>
          </p:cNvSpPr>
          <p:nvPr>
            <p:ph idx="1"/>
          </p:nvPr>
        </p:nvSpPr>
        <p:spPr>
          <a:xfrm>
            <a:off x="838200" y="1825625"/>
            <a:ext cx="10515600" cy="4729850"/>
          </a:xfrm>
        </p:spPr>
        <p:txBody>
          <a:bodyPr>
            <a:normAutofit fontScale="77500" lnSpcReduction="20000"/>
          </a:bodyPr>
          <a:lstStyle/>
          <a:p>
            <a:pPr>
              <a:lnSpc>
                <a:spcPct val="110000"/>
              </a:lnSpc>
              <a:spcAft>
                <a:spcPts val="1200"/>
              </a:spcAft>
            </a:pPr>
            <a:r>
              <a:rPr lang="en-US" dirty="0"/>
              <a:t>Both data and methodological challenges are substantial:</a:t>
            </a:r>
          </a:p>
          <a:p>
            <a:pPr>
              <a:lnSpc>
                <a:spcPct val="110000"/>
              </a:lnSpc>
            </a:pPr>
            <a:r>
              <a:rPr lang="en-US" dirty="0">
                <a:solidFill>
                  <a:schemeClr val="tx2"/>
                </a:solidFill>
              </a:rPr>
              <a:t>Data challenges (tax data):</a:t>
            </a:r>
          </a:p>
          <a:p>
            <a:pPr lvl="1">
              <a:lnSpc>
                <a:spcPct val="110000"/>
              </a:lnSpc>
            </a:pPr>
            <a:r>
              <a:rPr lang="en-US" dirty="0"/>
              <a:t>Data collected to assist with tax collection, so definitions depend on the tax code</a:t>
            </a:r>
          </a:p>
          <a:p>
            <a:pPr lvl="2">
              <a:lnSpc>
                <a:spcPct val="110000"/>
              </a:lnSpc>
            </a:pPr>
            <a:r>
              <a:rPr lang="en-US" dirty="0"/>
              <a:t>E.g., interest income often withheld at source, thus absent. </a:t>
            </a:r>
          </a:p>
          <a:p>
            <a:pPr lvl="2">
              <a:lnSpc>
                <a:spcPct val="110000"/>
              </a:lnSpc>
            </a:pPr>
            <a:r>
              <a:rPr lang="en-US" dirty="0"/>
              <a:t>Dividend income sometimes taxed through corporate taxes, otherwise through personal.</a:t>
            </a:r>
          </a:p>
          <a:p>
            <a:pPr lvl="1">
              <a:lnSpc>
                <a:spcPct val="110000"/>
              </a:lnSpc>
              <a:spcAft>
                <a:spcPts val="1200"/>
              </a:spcAft>
            </a:pPr>
            <a:r>
              <a:rPr lang="en-US" dirty="0">
                <a:solidFill>
                  <a:srgbClr val="C00000"/>
                </a:solidFill>
              </a:rPr>
              <a:t>Most importantly: all of the informal sector is missing. </a:t>
            </a:r>
          </a:p>
          <a:p>
            <a:pPr>
              <a:lnSpc>
                <a:spcPct val="110000"/>
              </a:lnSpc>
              <a:spcAft>
                <a:spcPts val="1200"/>
              </a:spcAft>
            </a:pPr>
            <a:r>
              <a:rPr lang="en-US" dirty="0">
                <a:solidFill>
                  <a:schemeClr val="tx2"/>
                </a:solidFill>
              </a:rPr>
              <a:t>Data challenges (National Accounts)</a:t>
            </a:r>
          </a:p>
          <a:p>
            <a:pPr lvl="1">
              <a:lnSpc>
                <a:spcPct val="110000"/>
              </a:lnSpc>
              <a:spcAft>
                <a:spcPts val="600"/>
              </a:spcAft>
            </a:pPr>
            <a:r>
              <a:rPr lang="en-US" dirty="0"/>
              <a:t>Total HHS survey income accounts for </a:t>
            </a:r>
            <a:r>
              <a:rPr lang="en-US" dirty="0">
                <a:solidFill>
                  <a:srgbClr val="C00000"/>
                </a:solidFill>
              </a:rPr>
              <a:t>40-60% of total National Income </a:t>
            </a:r>
            <a:r>
              <a:rPr lang="en-US" dirty="0"/>
              <a:t>(from SNA)</a:t>
            </a:r>
          </a:p>
          <a:p>
            <a:pPr lvl="1">
              <a:lnSpc>
                <a:spcPct val="110000"/>
              </a:lnSpc>
              <a:spcAft>
                <a:spcPts val="600"/>
              </a:spcAft>
            </a:pPr>
            <a:r>
              <a:rPr lang="en-US" dirty="0"/>
              <a:t>Imputation requires distributing half of national income, most of which are items about whose distribution we know very little</a:t>
            </a:r>
          </a:p>
          <a:p>
            <a:pPr lvl="1">
              <a:lnSpc>
                <a:spcPct val="110000"/>
              </a:lnSpc>
              <a:spcAft>
                <a:spcPts val="600"/>
              </a:spcAft>
            </a:pPr>
            <a:r>
              <a:rPr lang="en-US" dirty="0"/>
              <a:t>National account totals are themselves estimates, often calculated on the basis of strong assumptions and ‘residuals’. </a:t>
            </a:r>
            <a:r>
              <a:rPr lang="en-US" dirty="0">
                <a:solidFill>
                  <a:srgbClr val="C00000"/>
                </a:solidFill>
              </a:rPr>
              <a:t>Particularly true for capital incomes.</a:t>
            </a:r>
          </a:p>
        </p:txBody>
      </p:sp>
    </p:spTree>
    <p:extLst>
      <p:ext uri="{BB962C8B-B14F-4D97-AF65-F5344CB8AC3E}">
        <p14:creationId xmlns:p14="http://schemas.microsoft.com/office/powerpoint/2010/main" val="3322679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9823-EDAC-9DEF-1048-1D546201192B}"/>
              </a:ext>
            </a:extLst>
          </p:cNvPr>
          <p:cNvSpPr>
            <a:spLocks noGrp="1"/>
          </p:cNvSpPr>
          <p:nvPr>
            <p:ph type="title"/>
          </p:nvPr>
        </p:nvSpPr>
        <p:spPr/>
        <p:txBody>
          <a:bodyPr>
            <a:normAutofit/>
          </a:bodyPr>
          <a:lstStyle/>
          <a:p>
            <a:r>
              <a:rPr lang="en-US" sz="4000" dirty="0">
                <a:solidFill>
                  <a:schemeClr val="tx2"/>
                </a:solidFill>
              </a:rPr>
              <a:t>5.	Incorporating tax data and NA aggregates</a:t>
            </a:r>
          </a:p>
        </p:txBody>
      </p:sp>
      <p:sp>
        <p:nvSpPr>
          <p:cNvPr id="3" name="Content Placeholder 2">
            <a:extLst>
              <a:ext uri="{FF2B5EF4-FFF2-40B4-BE49-F238E27FC236}">
                <a16:creationId xmlns:a16="http://schemas.microsoft.com/office/drawing/2014/main" id="{8D0E3A11-0EAA-D392-D0A0-BF10B4562E7F}"/>
              </a:ext>
            </a:extLst>
          </p:cNvPr>
          <p:cNvSpPr>
            <a:spLocks noGrp="1"/>
          </p:cNvSpPr>
          <p:nvPr>
            <p:ph idx="1"/>
          </p:nvPr>
        </p:nvSpPr>
        <p:spPr>
          <a:xfrm>
            <a:off x="838200" y="1825625"/>
            <a:ext cx="10515600" cy="4729850"/>
          </a:xfrm>
        </p:spPr>
        <p:txBody>
          <a:bodyPr>
            <a:normAutofit/>
          </a:bodyPr>
          <a:lstStyle/>
          <a:p>
            <a:pPr>
              <a:lnSpc>
                <a:spcPct val="100000"/>
              </a:lnSpc>
              <a:spcAft>
                <a:spcPts val="1200"/>
              </a:spcAft>
            </a:pPr>
            <a:r>
              <a:rPr lang="en-US" dirty="0"/>
              <a:t>Both data and methodological challenges are substantial:</a:t>
            </a:r>
          </a:p>
          <a:p>
            <a:pPr>
              <a:lnSpc>
                <a:spcPct val="100000"/>
              </a:lnSpc>
              <a:spcAft>
                <a:spcPts val="1200"/>
              </a:spcAft>
            </a:pPr>
            <a:r>
              <a:rPr lang="en-US" dirty="0">
                <a:solidFill>
                  <a:schemeClr val="tx2"/>
                </a:solidFill>
              </a:rPr>
              <a:t>Methodological challenges:</a:t>
            </a:r>
          </a:p>
          <a:p>
            <a:pPr lvl="1">
              <a:lnSpc>
                <a:spcPct val="100000"/>
              </a:lnSpc>
              <a:spcAft>
                <a:spcPts val="1200"/>
              </a:spcAft>
            </a:pPr>
            <a:r>
              <a:rPr lang="en-US" dirty="0">
                <a:solidFill>
                  <a:schemeClr val="tx2"/>
                </a:solidFill>
              </a:rPr>
              <a:t>Tax data: combining tax data and household survey is non-trivial and requires many judgment calls (e.g. Blanchet, Flores, and Morgan, 2022). </a:t>
            </a:r>
          </a:p>
          <a:p>
            <a:pPr lvl="1">
              <a:lnSpc>
                <a:spcPct val="100000"/>
              </a:lnSpc>
              <a:spcAft>
                <a:spcPts val="1200"/>
              </a:spcAft>
            </a:pPr>
            <a:r>
              <a:rPr lang="en-US" dirty="0" err="1">
                <a:solidFill>
                  <a:schemeClr val="tx2"/>
                </a:solidFill>
              </a:rPr>
              <a:t>Flachaire</a:t>
            </a:r>
            <a:r>
              <a:rPr lang="en-US" dirty="0">
                <a:solidFill>
                  <a:schemeClr val="tx2"/>
                </a:solidFill>
              </a:rPr>
              <a:t>, Lustig, and </a:t>
            </a:r>
            <a:r>
              <a:rPr lang="en-US" dirty="0" err="1">
                <a:solidFill>
                  <a:schemeClr val="tx2"/>
                </a:solidFill>
              </a:rPr>
              <a:t>Vigorito</a:t>
            </a:r>
            <a:r>
              <a:rPr lang="en-US" dirty="0">
                <a:solidFill>
                  <a:schemeClr val="tx2"/>
                </a:solidFill>
              </a:rPr>
              <a:t> (2022): </a:t>
            </a:r>
          </a:p>
          <a:p>
            <a:pPr lvl="2">
              <a:lnSpc>
                <a:spcPct val="100000"/>
              </a:lnSpc>
              <a:spcAft>
                <a:spcPts val="1200"/>
              </a:spcAft>
            </a:pPr>
            <a:r>
              <a:rPr lang="en-US" dirty="0">
                <a:solidFill>
                  <a:schemeClr val="tx2"/>
                </a:solidFill>
              </a:rPr>
              <a:t>“The biggest challenge in applying correction methods is that – as the true distribution is unknown – the </a:t>
            </a:r>
            <a:r>
              <a:rPr lang="en-US" dirty="0">
                <a:solidFill>
                  <a:srgbClr val="C00000"/>
                </a:solidFill>
              </a:rPr>
              <a:t>true threshold above which underreporting occurs is also unknown</a:t>
            </a:r>
            <a:r>
              <a:rPr lang="en-US" dirty="0">
                <a:solidFill>
                  <a:schemeClr val="tx2"/>
                </a:solidFill>
              </a:rPr>
              <a:t>”</a:t>
            </a:r>
          </a:p>
          <a:p>
            <a:pPr lvl="2">
              <a:lnSpc>
                <a:spcPct val="100000"/>
              </a:lnSpc>
              <a:spcAft>
                <a:spcPts val="1200"/>
              </a:spcAft>
            </a:pPr>
            <a:r>
              <a:rPr lang="en-US" dirty="0">
                <a:solidFill>
                  <a:schemeClr val="tx2"/>
                </a:solidFill>
              </a:rPr>
              <a:t>“Our simulations show that if one chooses a threshold that is not close to the true one, corrected </a:t>
            </a:r>
            <a:r>
              <a:rPr lang="en-US" dirty="0">
                <a:solidFill>
                  <a:srgbClr val="C00000"/>
                </a:solidFill>
              </a:rPr>
              <a:t>inequality measures may be significantly biased</a:t>
            </a:r>
            <a:r>
              <a:rPr lang="en-US" dirty="0">
                <a:solidFill>
                  <a:schemeClr val="tx2"/>
                </a:solidFill>
              </a:rPr>
              <a:t>.”</a:t>
            </a:r>
          </a:p>
        </p:txBody>
      </p:sp>
    </p:spTree>
    <p:extLst>
      <p:ext uri="{BB962C8B-B14F-4D97-AF65-F5344CB8AC3E}">
        <p14:creationId xmlns:p14="http://schemas.microsoft.com/office/powerpoint/2010/main" val="24436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23F5-DC6B-D37B-E70B-292F187388B8}"/>
              </a:ext>
            </a:extLst>
          </p:cNvPr>
          <p:cNvSpPr>
            <a:spLocks noGrp="1"/>
          </p:cNvSpPr>
          <p:nvPr>
            <p:ph type="title"/>
          </p:nvPr>
        </p:nvSpPr>
        <p:spPr/>
        <p:txBody>
          <a:bodyPr>
            <a:normAutofit/>
          </a:bodyPr>
          <a:lstStyle/>
          <a:p>
            <a:r>
              <a:rPr lang="en-US" sz="4000" dirty="0">
                <a:solidFill>
                  <a:schemeClr val="tx2"/>
                </a:solidFill>
              </a:rPr>
              <a:t>Outline</a:t>
            </a:r>
          </a:p>
        </p:txBody>
      </p:sp>
      <p:sp>
        <p:nvSpPr>
          <p:cNvPr id="3" name="Content Placeholder 2">
            <a:extLst>
              <a:ext uri="{FF2B5EF4-FFF2-40B4-BE49-F238E27FC236}">
                <a16:creationId xmlns:a16="http://schemas.microsoft.com/office/drawing/2014/main" id="{79D1F92B-2C04-18E1-F051-CCCA8CCADD76}"/>
              </a:ext>
            </a:extLst>
          </p:cNvPr>
          <p:cNvSpPr>
            <a:spLocks noGrp="1"/>
          </p:cNvSpPr>
          <p:nvPr>
            <p:ph idx="1"/>
          </p:nvPr>
        </p:nvSpPr>
        <p:spPr>
          <a:xfrm>
            <a:off x="838200" y="1869799"/>
            <a:ext cx="10515600" cy="4351338"/>
          </a:xfrm>
        </p:spPr>
        <p:txBody>
          <a:bodyPr>
            <a:normAutofit fontScale="92500" lnSpcReduction="20000"/>
          </a:bodyPr>
          <a:lstStyle/>
          <a:p>
            <a:pPr marL="514350" indent="-514350">
              <a:lnSpc>
                <a:spcPct val="110000"/>
              </a:lnSpc>
              <a:spcAft>
                <a:spcPts val="1200"/>
              </a:spcAft>
              <a:buFont typeface="+mj-lt"/>
              <a:buAutoNum type="arabicPeriod"/>
            </a:pPr>
            <a:r>
              <a:rPr lang="en-US" dirty="0"/>
              <a:t>Introduction</a:t>
            </a:r>
          </a:p>
          <a:p>
            <a:pPr marL="514350" indent="-514350">
              <a:lnSpc>
                <a:spcPct val="110000"/>
              </a:lnSpc>
              <a:spcAft>
                <a:spcPts val="1200"/>
              </a:spcAft>
              <a:buFont typeface="+mj-lt"/>
              <a:buAutoNum type="arabicPeriod"/>
            </a:pPr>
            <a:r>
              <a:rPr lang="en-US" dirty="0"/>
              <a:t>Sources of variation in estimates</a:t>
            </a:r>
          </a:p>
          <a:p>
            <a:pPr marL="514350" indent="-514350">
              <a:lnSpc>
                <a:spcPct val="110000"/>
              </a:lnSpc>
              <a:spcAft>
                <a:spcPts val="1200"/>
              </a:spcAft>
              <a:buFont typeface="+mj-lt"/>
              <a:buAutoNum type="arabicPeriod"/>
            </a:pPr>
            <a:r>
              <a:rPr lang="en-US" dirty="0"/>
              <a:t>Data</a:t>
            </a:r>
          </a:p>
          <a:p>
            <a:pPr marL="514350" indent="-514350">
              <a:lnSpc>
                <a:spcPct val="110000"/>
              </a:lnSpc>
              <a:spcAft>
                <a:spcPts val="1200"/>
              </a:spcAft>
              <a:buFont typeface="+mj-lt"/>
              <a:buAutoNum type="arabicPeriod"/>
            </a:pPr>
            <a:r>
              <a:rPr lang="en-US" dirty="0"/>
              <a:t>Household surveys</a:t>
            </a:r>
          </a:p>
          <a:p>
            <a:pPr marL="514350" indent="-514350">
              <a:lnSpc>
                <a:spcPct val="110000"/>
              </a:lnSpc>
              <a:spcAft>
                <a:spcPts val="1200"/>
              </a:spcAft>
              <a:buFont typeface="+mj-lt"/>
              <a:buAutoNum type="arabicPeriod"/>
            </a:pPr>
            <a:r>
              <a:rPr lang="en-US" dirty="0"/>
              <a:t>Tax records and National Accounts</a:t>
            </a:r>
          </a:p>
          <a:p>
            <a:pPr marL="514350" indent="-514350">
              <a:lnSpc>
                <a:spcPct val="110000"/>
              </a:lnSpc>
              <a:spcAft>
                <a:spcPts val="1200"/>
              </a:spcAft>
              <a:buFont typeface="+mj-lt"/>
              <a:buAutoNum type="arabicPeriod"/>
            </a:pPr>
            <a:r>
              <a:rPr lang="en-US" dirty="0"/>
              <a:t>Drivers: some brief speculation</a:t>
            </a:r>
          </a:p>
          <a:p>
            <a:pPr marL="514350" indent="-514350">
              <a:lnSpc>
                <a:spcPct val="110000"/>
              </a:lnSpc>
              <a:spcAft>
                <a:spcPts val="1200"/>
              </a:spcAft>
              <a:buFont typeface="+mj-lt"/>
              <a:buAutoNum type="arabicPeriod"/>
            </a:pPr>
            <a:r>
              <a:rPr lang="en-US" dirty="0"/>
              <a:t>Conclusions</a:t>
            </a:r>
          </a:p>
        </p:txBody>
      </p:sp>
    </p:spTree>
    <p:extLst>
      <p:ext uri="{BB962C8B-B14F-4D97-AF65-F5344CB8AC3E}">
        <p14:creationId xmlns:p14="http://schemas.microsoft.com/office/powerpoint/2010/main" val="9826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F5F1F2-B98E-80A7-D261-905392B0E55C}"/>
              </a:ext>
            </a:extLst>
          </p:cNvPr>
          <p:cNvPicPr>
            <a:picLocks noChangeAspect="1"/>
          </p:cNvPicPr>
          <p:nvPr/>
        </p:nvPicPr>
        <p:blipFill>
          <a:blip r:embed="rId2"/>
          <a:stretch>
            <a:fillRect/>
          </a:stretch>
        </p:blipFill>
        <p:spPr>
          <a:xfrm>
            <a:off x="4202536" y="346529"/>
            <a:ext cx="7617833" cy="6249889"/>
          </a:xfrm>
          <a:prstGeom prst="rect">
            <a:avLst/>
          </a:prstGeom>
        </p:spPr>
      </p:pic>
      <p:sp>
        <p:nvSpPr>
          <p:cNvPr id="4" name="TextBox 3">
            <a:extLst>
              <a:ext uri="{FF2B5EF4-FFF2-40B4-BE49-F238E27FC236}">
                <a16:creationId xmlns:a16="http://schemas.microsoft.com/office/drawing/2014/main" id="{352F3331-C74D-4267-F20A-1AE312911DB0}"/>
              </a:ext>
            </a:extLst>
          </p:cNvPr>
          <p:cNvSpPr txBox="1"/>
          <p:nvPr/>
        </p:nvSpPr>
        <p:spPr>
          <a:xfrm>
            <a:off x="236561" y="555794"/>
            <a:ext cx="3630304" cy="1791131"/>
          </a:xfrm>
          <a:prstGeom prst="rect">
            <a:avLst/>
          </a:prstGeom>
          <a:noFill/>
        </p:spPr>
        <p:txBody>
          <a:bodyPr wrap="square">
            <a:spAutoFit/>
          </a:bodyPr>
          <a:lstStyle/>
          <a:p>
            <a:pPr marL="0" marR="0" algn="ctr">
              <a:lnSpc>
                <a:spcPct val="125000"/>
              </a:lnSpc>
              <a:spcBef>
                <a:spcPts val="0"/>
              </a:spcBef>
              <a:spcAft>
                <a:spcPts val="1200"/>
              </a:spcAft>
            </a:pPr>
            <a:r>
              <a:rPr lang="en-US" sz="1800" b="1" dirty="0">
                <a:effectLst/>
                <a:latin typeface="Times New Roman" panose="02020603050405020304" pitchFamily="18" charset="0"/>
                <a:ea typeface="Times New Roman" panose="02020603050405020304" pitchFamily="18" charset="0"/>
              </a:rPr>
              <a:t>Figure 11. </a:t>
            </a:r>
            <a:r>
              <a:rPr lang="en-GB" sz="1800" b="1" dirty="0">
                <a:solidFill>
                  <a:srgbClr val="C00000"/>
                </a:solidFill>
                <a:effectLst/>
                <a:latin typeface="Times New Roman" panose="02020603050405020304" pitchFamily="18" charset="0"/>
                <a:ea typeface="Times New Roman" panose="02020603050405020304" pitchFamily="18" charset="0"/>
              </a:rPr>
              <a:t>Bottom 50% income share</a:t>
            </a:r>
            <a:r>
              <a:rPr lang="en-GB" sz="1800" b="1" dirty="0">
                <a:effectLst/>
                <a:latin typeface="Times New Roman" panose="02020603050405020304" pitchFamily="18" charset="0"/>
                <a:ea typeface="Times New Roman" panose="02020603050405020304" pitchFamily="18" charset="0"/>
              </a:rPr>
              <a:t> 2000-2020: household surveys and the effects of adjustments with administrative data and national accounts</a:t>
            </a:r>
            <a:endParaRPr lang="en-US"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84CC9EA-9AE6-9F6C-4C21-019FED8DFE7C}"/>
              </a:ext>
            </a:extLst>
          </p:cNvPr>
          <p:cNvSpPr txBox="1"/>
          <p:nvPr/>
        </p:nvSpPr>
        <p:spPr>
          <a:xfrm>
            <a:off x="545911" y="6261627"/>
            <a:ext cx="6096000"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Source: Series from De Rosa, Flores, and Morgan (2022)</a:t>
            </a:r>
            <a:endParaRPr lang="en-US" dirty="0"/>
          </a:p>
        </p:txBody>
      </p:sp>
      <p:sp>
        <p:nvSpPr>
          <p:cNvPr id="7" name="TextBox 6">
            <a:extLst>
              <a:ext uri="{FF2B5EF4-FFF2-40B4-BE49-F238E27FC236}">
                <a16:creationId xmlns:a16="http://schemas.microsoft.com/office/drawing/2014/main" id="{47C3EFEA-418B-8829-B7AC-BB2761D3F7B2}"/>
              </a:ext>
            </a:extLst>
          </p:cNvPr>
          <p:cNvSpPr txBox="1"/>
          <p:nvPr/>
        </p:nvSpPr>
        <p:spPr>
          <a:xfrm>
            <a:off x="473123" y="2961564"/>
            <a:ext cx="3270913" cy="2554545"/>
          </a:xfrm>
          <a:prstGeom prst="rect">
            <a:avLst/>
          </a:prstGeom>
          <a:noFill/>
        </p:spPr>
        <p:txBody>
          <a:bodyPr wrap="square" rtlCol="0">
            <a:spAutoFit/>
          </a:bodyPr>
          <a:lstStyle/>
          <a:p>
            <a:pPr algn="ctr"/>
            <a:r>
              <a:rPr lang="en-US" sz="2000" dirty="0">
                <a:solidFill>
                  <a:schemeClr val="tx2"/>
                </a:solidFill>
              </a:rPr>
              <a:t>We use the series constructed by De Rosa, Flores and Morgan (2022) for ten of the 34 countries examined earlier, largely because the assumptions and methods are consistent across countries. </a:t>
            </a:r>
          </a:p>
        </p:txBody>
      </p:sp>
    </p:spTree>
    <p:extLst>
      <p:ext uri="{BB962C8B-B14F-4D97-AF65-F5344CB8AC3E}">
        <p14:creationId xmlns:p14="http://schemas.microsoft.com/office/powerpoint/2010/main" val="1412965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BBE3EB-1CC4-183A-9861-60AB86135433}"/>
              </a:ext>
            </a:extLst>
          </p:cNvPr>
          <p:cNvPicPr>
            <a:picLocks noChangeAspect="1"/>
          </p:cNvPicPr>
          <p:nvPr/>
        </p:nvPicPr>
        <p:blipFill>
          <a:blip r:embed="rId2"/>
          <a:stretch>
            <a:fillRect/>
          </a:stretch>
        </p:blipFill>
        <p:spPr>
          <a:xfrm>
            <a:off x="3696443" y="252320"/>
            <a:ext cx="7967843" cy="6642424"/>
          </a:xfrm>
          <a:prstGeom prst="rect">
            <a:avLst/>
          </a:prstGeom>
        </p:spPr>
      </p:pic>
      <p:sp>
        <p:nvSpPr>
          <p:cNvPr id="4" name="TextBox 3">
            <a:extLst>
              <a:ext uri="{FF2B5EF4-FFF2-40B4-BE49-F238E27FC236}">
                <a16:creationId xmlns:a16="http://schemas.microsoft.com/office/drawing/2014/main" id="{13E02DDB-8FD2-86E9-B64A-EA7684356A64}"/>
              </a:ext>
            </a:extLst>
          </p:cNvPr>
          <p:cNvSpPr txBox="1"/>
          <p:nvPr/>
        </p:nvSpPr>
        <p:spPr>
          <a:xfrm>
            <a:off x="279995" y="382786"/>
            <a:ext cx="3012142" cy="2137380"/>
          </a:xfrm>
          <a:prstGeom prst="rect">
            <a:avLst/>
          </a:prstGeom>
          <a:noFill/>
        </p:spPr>
        <p:txBody>
          <a:bodyPr wrap="square">
            <a:spAutoFit/>
          </a:bodyPr>
          <a:lstStyle/>
          <a:p>
            <a:pPr marL="0" marR="0" algn="ctr">
              <a:lnSpc>
                <a:spcPct val="125000"/>
              </a:lnSpc>
              <a:spcBef>
                <a:spcPts val="0"/>
              </a:spcBef>
              <a:spcAft>
                <a:spcPts val="1200"/>
              </a:spcAft>
            </a:pPr>
            <a:r>
              <a:rPr lang="it-IT" sz="1800" b="1" dirty="0">
                <a:effectLst/>
                <a:latin typeface="Times New Roman" panose="02020603050405020304" pitchFamily="18" charset="0"/>
                <a:ea typeface="Times New Roman" panose="02020603050405020304" pitchFamily="18" charset="0"/>
              </a:rPr>
              <a:t>Figure 7. </a:t>
            </a:r>
            <a:r>
              <a:rPr lang="it-IT" sz="1800" b="1" dirty="0">
                <a:solidFill>
                  <a:srgbClr val="C00000"/>
                </a:solidFill>
                <a:effectLst/>
                <a:latin typeface="Times New Roman" panose="02020603050405020304" pitchFamily="18" charset="0"/>
                <a:ea typeface="Times New Roman" panose="02020603050405020304" pitchFamily="18" charset="0"/>
              </a:rPr>
              <a:t>Gini coefficients </a:t>
            </a:r>
            <a:r>
              <a:rPr lang="it-IT" sz="1800" b="1" dirty="0">
                <a:effectLst/>
                <a:latin typeface="Times New Roman" panose="02020603050405020304" pitchFamily="18" charset="0"/>
                <a:ea typeface="Times New Roman" panose="02020603050405020304" pitchFamily="18" charset="0"/>
              </a:rPr>
              <a:t>in Latin America 2000-2020. </a:t>
            </a:r>
            <a:r>
              <a:rPr lang="en-GB" sz="1800" b="1" dirty="0">
                <a:effectLst/>
                <a:latin typeface="Times New Roman" panose="02020603050405020304" pitchFamily="18" charset="0"/>
                <a:ea typeface="Times New Roman" panose="02020603050405020304" pitchFamily="18" charset="0"/>
              </a:rPr>
              <a:t>Household surveys and the effects of adjustments with administrative data and national accounts</a:t>
            </a:r>
            <a:endParaRPr lang="en-US"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127822D-F0B3-A109-E190-358009422148}"/>
              </a:ext>
            </a:extLst>
          </p:cNvPr>
          <p:cNvSpPr txBox="1"/>
          <p:nvPr/>
        </p:nvSpPr>
        <p:spPr>
          <a:xfrm>
            <a:off x="195618" y="6316013"/>
            <a:ext cx="6096000" cy="406137"/>
          </a:xfrm>
          <a:prstGeom prst="rect">
            <a:avLst/>
          </a:prstGeom>
          <a:noFill/>
        </p:spPr>
        <p:txBody>
          <a:bodyPr wrap="square">
            <a:spAutoFit/>
          </a:bodyPr>
          <a:lstStyle/>
          <a:p>
            <a:pPr marL="0" marR="0" algn="ctr">
              <a:lnSpc>
                <a:spcPct val="125000"/>
              </a:lnSpc>
              <a:spcBef>
                <a:spcPts val="0"/>
              </a:spcBef>
              <a:spcAft>
                <a:spcPts val="1200"/>
              </a:spcAft>
            </a:pPr>
            <a:r>
              <a:rPr lang="en-US" sz="1800" dirty="0">
                <a:effectLst/>
                <a:latin typeface="Times New Roman" panose="02020603050405020304" pitchFamily="18" charset="0"/>
                <a:ea typeface="Times New Roman" panose="02020603050405020304" pitchFamily="18" charset="0"/>
              </a:rPr>
              <a:t>Source: Series from De Rosa, Flores, and Morgan (2022)</a:t>
            </a:r>
          </a:p>
        </p:txBody>
      </p:sp>
    </p:spTree>
    <p:extLst>
      <p:ext uri="{BB962C8B-B14F-4D97-AF65-F5344CB8AC3E}">
        <p14:creationId xmlns:p14="http://schemas.microsoft.com/office/powerpoint/2010/main" val="214025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BBE3EB-1CC4-183A-9861-60AB86135433}"/>
              </a:ext>
            </a:extLst>
          </p:cNvPr>
          <p:cNvPicPr>
            <a:picLocks noChangeAspect="1"/>
          </p:cNvPicPr>
          <p:nvPr/>
        </p:nvPicPr>
        <p:blipFill>
          <a:blip r:embed="rId2"/>
          <a:stretch>
            <a:fillRect/>
          </a:stretch>
        </p:blipFill>
        <p:spPr>
          <a:xfrm>
            <a:off x="3628204" y="306911"/>
            <a:ext cx="7967843" cy="6642424"/>
          </a:xfrm>
          <a:prstGeom prst="rect">
            <a:avLst/>
          </a:prstGeom>
        </p:spPr>
      </p:pic>
      <p:sp>
        <p:nvSpPr>
          <p:cNvPr id="4" name="TextBox 3">
            <a:extLst>
              <a:ext uri="{FF2B5EF4-FFF2-40B4-BE49-F238E27FC236}">
                <a16:creationId xmlns:a16="http://schemas.microsoft.com/office/drawing/2014/main" id="{13E02DDB-8FD2-86E9-B64A-EA7684356A64}"/>
              </a:ext>
            </a:extLst>
          </p:cNvPr>
          <p:cNvSpPr txBox="1"/>
          <p:nvPr/>
        </p:nvSpPr>
        <p:spPr>
          <a:xfrm>
            <a:off x="279995" y="382786"/>
            <a:ext cx="3012142" cy="2137380"/>
          </a:xfrm>
          <a:prstGeom prst="rect">
            <a:avLst/>
          </a:prstGeom>
          <a:noFill/>
        </p:spPr>
        <p:txBody>
          <a:bodyPr wrap="square">
            <a:spAutoFit/>
          </a:bodyPr>
          <a:lstStyle/>
          <a:p>
            <a:pPr marL="0" marR="0" algn="ctr">
              <a:lnSpc>
                <a:spcPct val="125000"/>
              </a:lnSpc>
              <a:spcBef>
                <a:spcPts val="0"/>
              </a:spcBef>
              <a:spcAft>
                <a:spcPts val="1200"/>
              </a:spcAft>
            </a:pPr>
            <a:r>
              <a:rPr lang="it-IT" sz="1800" b="1" dirty="0">
                <a:effectLst/>
                <a:latin typeface="Times New Roman" panose="02020603050405020304" pitchFamily="18" charset="0"/>
                <a:ea typeface="Times New Roman" panose="02020603050405020304" pitchFamily="18" charset="0"/>
              </a:rPr>
              <a:t>Figure 7. </a:t>
            </a:r>
            <a:r>
              <a:rPr lang="it-IT" sz="1800" b="1" dirty="0">
                <a:solidFill>
                  <a:srgbClr val="C00000"/>
                </a:solidFill>
                <a:effectLst/>
                <a:latin typeface="Times New Roman" panose="02020603050405020304" pitchFamily="18" charset="0"/>
                <a:ea typeface="Times New Roman" panose="02020603050405020304" pitchFamily="18" charset="0"/>
              </a:rPr>
              <a:t>Gini coefficients </a:t>
            </a:r>
            <a:r>
              <a:rPr lang="it-IT" sz="1800" b="1" dirty="0">
                <a:effectLst/>
                <a:latin typeface="Times New Roman" panose="02020603050405020304" pitchFamily="18" charset="0"/>
                <a:ea typeface="Times New Roman" panose="02020603050405020304" pitchFamily="18" charset="0"/>
              </a:rPr>
              <a:t>in Latin America 2000-2020. </a:t>
            </a:r>
            <a:r>
              <a:rPr lang="en-GB" sz="1800" b="1" dirty="0">
                <a:effectLst/>
                <a:latin typeface="Times New Roman" panose="02020603050405020304" pitchFamily="18" charset="0"/>
                <a:ea typeface="Times New Roman" panose="02020603050405020304" pitchFamily="18" charset="0"/>
              </a:rPr>
              <a:t>Household surveys and the effects of adjustments with administrative data and national accounts</a:t>
            </a:r>
            <a:endParaRPr lang="en-US"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127822D-F0B3-A109-E190-358009422148}"/>
              </a:ext>
            </a:extLst>
          </p:cNvPr>
          <p:cNvSpPr txBox="1"/>
          <p:nvPr/>
        </p:nvSpPr>
        <p:spPr>
          <a:xfrm>
            <a:off x="195618" y="6316013"/>
            <a:ext cx="6096000" cy="406137"/>
          </a:xfrm>
          <a:prstGeom prst="rect">
            <a:avLst/>
          </a:prstGeom>
          <a:noFill/>
        </p:spPr>
        <p:txBody>
          <a:bodyPr wrap="square">
            <a:spAutoFit/>
          </a:bodyPr>
          <a:lstStyle/>
          <a:p>
            <a:pPr marL="0" marR="0" algn="ctr">
              <a:lnSpc>
                <a:spcPct val="125000"/>
              </a:lnSpc>
              <a:spcBef>
                <a:spcPts val="0"/>
              </a:spcBef>
              <a:spcAft>
                <a:spcPts val="1200"/>
              </a:spcAft>
            </a:pPr>
            <a:r>
              <a:rPr lang="en-US" sz="1800" dirty="0">
                <a:effectLst/>
                <a:latin typeface="Times New Roman" panose="02020603050405020304" pitchFamily="18" charset="0"/>
                <a:ea typeface="Times New Roman" panose="02020603050405020304" pitchFamily="18" charset="0"/>
              </a:rPr>
              <a:t>Source: Series from De Rosa, Flores, and Morgan (2022)</a:t>
            </a:r>
          </a:p>
        </p:txBody>
      </p:sp>
      <p:sp>
        <p:nvSpPr>
          <p:cNvPr id="3" name="Oval 2">
            <a:extLst>
              <a:ext uri="{FF2B5EF4-FFF2-40B4-BE49-F238E27FC236}">
                <a16:creationId xmlns:a16="http://schemas.microsoft.com/office/drawing/2014/main" id="{26E2E91F-E5CC-BB39-C70F-4A9793EDCC79}"/>
              </a:ext>
            </a:extLst>
          </p:cNvPr>
          <p:cNvSpPr/>
          <p:nvPr/>
        </p:nvSpPr>
        <p:spPr>
          <a:xfrm>
            <a:off x="5249839" y="3753134"/>
            <a:ext cx="1110017" cy="914400"/>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79BB396-57BC-85E5-561B-E6D6754E95B1}"/>
              </a:ext>
            </a:extLst>
          </p:cNvPr>
          <p:cNvSpPr/>
          <p:nvPr/>
        </p:nvSpPr>
        <p:spPr>
          <a:xfrm>
            <a:off x="9412406" y="411610"/>
            <a:ext cx="1191904" cy="914400"/>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E39B2D-79BB-229D-027B-AA2E9D8571DD}"/>
              </a:ext>
            </a:extLst>
          </p:cNvPr>
          <p:cNvSpPr/>
          <p:nvPr/>
        </p:nvSpPr>
        <p:spPr>
          <a:xfrm>
            <a:off x="10590662" y="411610"/>
            <a:ext cx="964442" cy="914400"/>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657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81EA-3B1B-9317-6F95-139DD3F4846F}"/>
              </a:ext>
            </a:extLst>
          </p:cNvPr>
          <p:cNvSpPr>
            <a:spLocks noGrp="1"/>
          </p:cNvSpPr>
          <p:nvPr>
            <p:ph type="title"/>
          </p:nvPr>
        </p:nvSpPr>
        <p:spPr>
          <a:xfrm>
            <a:off x="839788" y="457200"/>
            <a:ext cx="3932237" cy="1098634"/>
          </a:xfrm>
        </p:spPr>
        <p:txBody>
          <a:bodyPr>
            <a:normAutofit/>
          </a:bodyPr>
          <a:lstStyle/>
          <a:p>
            <a:r>
              <a:rPr lang="en-US" sz="3600" dirty="0">
                <a:solidFill>
                  <a:schemeClr val="tx2"/>
                </a:solidFill>
              </a:rPr>
              <a:t>5. Tax data and NA aggregates</a:t>
            </a:r>
          </a:p>
        </p:txBody>
      </p:sp>
      <p:sp>
        <p:nvSpPr>
          <p:cNvPr id="4" name="Text Placeholder 3">
            <a:extLst>
              <a:ext uri="{FF2B5EF4-FFF2-40B4-BE49-F238E27FC236}">
                <a16:creationId xmlns:a16="http://schemas.microsoft.com/office/drawing/2014/main" id="{30527DF6-4CDE-025D-C456-B35BBCBD8965}"/>
              </a:ext>
            </a:extLst>
          </p:cNvPr>
          <p:cNvSpPr>
            <a:spLocks noGrp="1"/>
          </p:cNvSpPr>
          <p:nvPr>
            <p:ph type="body" sz="half" idx="2"/>
          </p:nvPr>
        </p:nvSpPr>
        <p:spPr>
          <a:xfrm>
            <a:off x="527715" y="1884528"/>
            <a:ext cx="4472772" cy="4775579"/>
          </a:xfrm>
        </p:spPr>
        <p:txBody>
          <a:bodyPr>
            <a:normAutofit fontScale="92500" lnSpcReduction="20000"/>
          </a:bodyPr>
          <a:lstStyle/>
          <a:p>
            <a:pPr marL="285750" indent="-285750">
              <a:lnSpc>
                <a:spcPct val="110000"/>
              </a:lnSpc>
              <a:buFont typeface="Arial" panose="020B0604020202020204" pitchFamily="34" charset="0"/>
              <a:buChar char="•"/>
            </a:pPr>
            <a:r>
              <a:rPr lang="en-US" sz="2000" dirty="0"/>
              <a:t>Combining tax and HHS data in this fashion essentially  has a </a:t>
            </a:r>
            <a:r>
              <a:rPr lang="en-US" sz="2000" dirty="0">
                <a:solidFill>
                  <a:srgbClr val="C00000"/>
                </a:solidFill>
              </a:rPr>
              <a:t>level effect.</a:t>
            </a:r>
          </a:p>
          <a:p>
            <a:pPr marL="285750" indent="-285750">
              <a:lnSpc>
                <a:spcPct val="110000"/>
              </a:lnSpc>
              <a:buFont typeface="Arial" panose="020B0604020202020204" pitchFamily="34" charset="0"/>
              <a:buChar char="•"/>
            </a:pPr>
            <a:r>
              <a:rPr lang="en-US" sz="2000" dirty="0"/>
              <a:t>So does scaling incomes up to National Income totals, by distributing missing capital incomes and undistributed profits.</a:t>
            </a:r>
          </a:p>
          <a:p>
            <a:pPr marL="285750" indent="-285750">
              <a:lnSpc>
                <a:spcPct val="110000"/>
              </a:lnSpc>
              <a:buFont typeface="Arial" panose="020B0604020202020204" pitchFamily="34" charset="0"/>
              <a:buChar char="•"/>
            </a:pPr>
            <a:r>
              <a:rPr lang="en-US" sz="2000" dirty="0"/>
              <a:t>For these ten countries, during 2000-2020:</a:t>
            </a:r>
          </a:p>
          <a:p>
            <a:pPr marL="742950" lvl="1" indent="-285750">
              <a:lnSpc>
                <a:spcPct val="110000"/>
              </a:lnSpc>
              <a:buFont typeface="Arial" panose="020B0604020202020204" pitchFamily="34" charset="0"/>
              <a:buChar char="•"/>
            </a:pPr>
            <a:r>
              <a:rPr lang="en-US" sz="1800" dirty="0">
                <a:solidFill>
                  <a:srgbClr val="C00000"/>
                </a:solidFill>
              </a:rPr>
              <a:t>Band 2 </a:t>
            </a:r>
            <a:r>
              <a:rPr lang="en-US" sz="1800" dirty="0"/>
              <a:t>averages </a:t>
            </a:r>
            <a:r>
              <a:rPr lang="en-US" sz="1800" dirty="0">
                <a:solidFill>
                  <a:schemeClr val="tx2"/>
                </a:solidFill>
              </a:rPr>
              <a:t>1.7 Gini points</a:t>
            </a:r>
          </a:p>
          <a:p>
            <a:pPr marL="742950" lvl="1" indent="-285750">
              <a:lnSpc>
                <a:spcPct val="110000"/>
              </a:lnSpc>
              <a:buFont typeface="Arial" panose="020B0604020202020204" pitchFamily="34" charset="0"/>
              <a:buChar char="•"/>
            </a:pPr>
            <a:r>
              <a:rPr lang="en-US" sz="1800" dirty="0">
                <a:solidFill>
                  <a:srgbClr val="C00000"/>
                </a:solidFill>
              </a:rPr>
              <a:t>Band 3 </a:t>
            </a:r>
            <a:r>
              <a:rPr lang="en-US" sz="1800" dirty="0"/>
              <a:t>averages </a:t>
            </a:r>
            <a:r>
              <a:rPr lang="en-US" sz="1800" dirty="0">
                <a:solidFill>
                  <a:schemeClr val="tx2"/>
                </a:solidFill>
              </a:rPr>
              <a:t>10.4 Gini points</a:t>
            </a:r>
          </a:p>
          <a:p>
            <a:pPr marL="742950" lvl="1" indent="-285750">
              <a:lnSpc>
                <a:spcPct val="110000"/>
              </a:lnSpc>
              <a:buFont typeface="Arial" panose="020B0604020202020204" pitchFamily="34" charset="0"/>
              <a:buChar char="•"/>
            </a:pPr>
            <a:r>
              <a:rPr lang="en-US" sz="1800" dirty="0">
                <a:solidFill>
                  <a:srgbClr val="C00000"/>
                </a:solidFill>
              </a:rPr>
              <a:t>Band 4 </a:t>
            </a:r>
            <a:r>
              <a:rPr lang="en-US" sz="1800" dirty="0"/>
              <a:t>averages </a:t>
            </a:r>
            <a:r>
              <a:rPr lang="en-US" sz="1800" dirty="0">
                <a:solidFill>
                  <a:schemeClr val="tx2"/>
                </a:solidFill>
              </a:rPr>
              <a:t>16.9 Gini points</a:t>
            </a:r>
          </a:p>
          <a:p>
            <a:pPr marL="285750" indent="-285750">
              <a:lnSpc>
                <a:spcPct val="110000"/>
              </a:lnSpc>
              <a:buFont typeface="Arial" panose="020B0604020202020204" pitchFamily="34" charset="0"/>
              <a:buChar char="•"/>
            </a:pPr>
            <a:r>
              <a:rPr lang="en-US" sz="2000" dirty="0">
                <a:solidFill>
                  <a:schemeClr val="tx2"/>
                </a:solidFill>
              </a:rPr>
              <a:t>But the basic dynamic pattern (declining inequality from 2000-2015, with divergence thereafter) survives, with the possible exceptions of Mexico and Chile.</a:t>
            </a:r>
          </a:p>
        </p:txBody>
      </p:sp>
      <p:pic>
        <p:nvPicPr>
          <p:cNvPr id="5" name="Content Placeholder 4">
            <a:extLst>
              <a:ext uri="{FF2B5EF4-FFF2-40B4-BE49-F238E27FC236}">
                <a16:creationId xmlns:a16="http://schemas.microsoft.com/office/drawing/2014/main" id="{4FF75575-F0F2-CD9C-4D2B-AD6524650133}"/>
              </a:ext>
            </a:extLst>
          </p:cNvPr>
          <p:cNvPicPr>
            <a:picLocks noGrp="1" noChangeAspect="1"/>
          </p:cNvPicPr>
          <p:nvPr>
            <p:ph idx="1"/>
          </p:nvPr>
        </p:nvPicPr>
        <p:blipFill>
          <a:blip r:embed="rId2"/>
          <a:stretch>
            <a:fillRect/>
          </a:stretch>
        </p:blipFill>
        <p:spPr>
          <a:xfrm>
            <a:off x="5513087" y="1333168"/>
            <a:ext cx="6249778" cy="5427023"/>
          </a:xfrm>
          <a:prstGeom prst="rect">
            <a:avLst/>
          </a:prstGeom>
        </p:spPr>
      </p:pic>
      <p:sp>
        <p:nvSpPr>
          <p:cNvPr id="7" name="TextBox 6">
            <a:extLst>
              <a:ext uri="{FF2B5EF4-FFF2-40B4-BE49-F238E27FC236}">
                <a16:creationId xmlns:a16="http://schemas.microsoft.com/office/drawing/2014/main" id="{EE71C2FB-1E4A-0F5E-D3B0-8DB705591585}"/>
              </a:ext>
            </a:extLst>
          </p:cNvPr>
          <p:cNvSpPr txBox="1"/>
          <p:nvPr/>
        </p:nvSpPr>
        <p:spPr>
          <a:xfrm>
            <a:off x="5589976" y="218043"/>
            <a:ext cx="6096000" cy="1098634"/>
          </a:xfrm>
          <a:prstGeom prst="rect">
            <a:avLst/>
          </a:prstGeom>
          <a:noFill/>
        </p:spPr>
        <p:txBody>
          <a:bodyPr wrap="square">
            <a:spAutoFit/>
          </a:bodyPr>
          <a:lstStyle/>
          <a:p>
            <a:pPr marL="0" marR="0" algn="ctr">
              <a:lnSpc>
                <a:spcPct val="125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Figure 12. Average width of inequality bands over 2000-2020: among HHS-based measures; including tax adjustments; and including scaling up to SNA aggregates.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9792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D925-877D-5016-B192-349AAB254D12}"/>
              </a:ext>
            </a:extLst>
          </p:cNvPr>
          <p:cNvSpPr>
            <a:spLocks noGrp="1"/>
          </p:cNvSpPr>
          <p:nvPr>
            <p:ph type="title"/>
          </p:nvPr>
        </p:nvSpPr>
        <p:spPr/>
        <p:txBody>
          <a:bodyPr>
            <a:normAutofit/>
          </a:bodyPr>
          <a:lstStyle/>
          <a:p>
            <a:r>
              <a:rPr lang="en-US" sz="4000" dirty="0">
                <a:solidFill>
                  <a:schemeClr val="tx2"/>
                </a:solidFill>
              </a:rPr>
              <a:t>6.	Drivers: some brief speculation</a:t>
            </a:r>
          </a:p>
        </p:txBody>
      </p:sp>
      <p:sp>
        <p:nvSpPr>
          <p:cNvPr id="3" name="Content Placeholder 2">
            <a:extLst>
              <a:ext uri="{FF2B5EF4-FFF2-40B4-BE49-F238E27FC236}">
                <a16:creationId xmlns:a16="http://schemas.microsoft.com/office/drawing/2014/main" id="{1467D36A-948A-652F-2C2B-C66F201AD1A2}"/>
              </a:ext>
            </a:extLst>
          </p:cNvPr>
          <p:cNvSpPr>
            <a:spLocks noGrp="1"/>
          </p:cNvSpPr>
          <p:nvPr>
            <p:ph idx="1"/>
          </p:nvPr>
        </p:nvSpPr>
        <p:spPr>
          <a:xfrm>
            <a:off x="838200" y="1825625"/>
            <a:ext cx="10607722" cy="4834482"/>
          </a:xfrm>
        </p:spPr>
        <p:txBody>
          <a:bodyPr>
            <a:normAutofit lnSpcReduction="10000"/>
          </a:bodyPr>
          <a:lstStyle/>
          <a:p>
            <a:pPr>
              <a:lnSpc>
                <a:spcPct val="110000"/>
              </a:lnSpc>
            </a:pPr>
            <a:r>
              <a:rPr lang="en-US" dirty="0"/>
              <a:t>The subject of many of the other 27 papers in the LACIR project.  </a:t>
            </a:r>
          </a:p>
          <a:p>
            <a:pPr lvl="1">
              <a:lnSpc>
                <a:spcPct val="110000"/>
              </a:lnSpc>
            </a:pPr>
            <a:r>
              <a:rPr lang="en-US" dirty="0">
                <a:solidFill>
                  <a:schemeClr val="tx2"/>
                </a:solidFill>
              </a:rPr>
              <a:t>Not preempted here. </a:t>
            </a:r>
          </a:p>
          <a:p>
            <a:pPr>
              <a:lnSpc>
                <a:spcPct val="110000"/>
              </a:lnSpc>
            </a:pPr>
            <a:r>
              <a:rPr lang="en-US" dirty="0"/>
              <a:t>That said, the ubiquity of the inverted-U pattern between 1980 – 2015 suggests there must have been some </a:t>
            </a:r>
            <a:r>
              <a:rPr lang="en-US" dirty="0">
                <a:solidFill>
                  <a:srgbClr val="C00000"/>
                </a:solidFill>
              </a:rPr>
              <a:t>common factors</a:t>
            </a:r>
            <a:r>
              <a:rPr lang="en-US" dirty="0"/>
              <a:t>.</a:t>
            </a:r>
          </a:p>
          <a:p>
            <a:pPr lvl="1">
              <a:lnSpc>
                <a:spcPct val="110000"/>
              </a:lnSpc>
            </a:pPr>
            <a:r>
              <a:rPr lang="en-US" dirty="0"/>
              <a:t>Structural:  </a:t>
            </a:r>
          </a:p>
          <a:p>
            <a:pPr lvl="2">
              <a:lnSpc>
                <a:spcPct val="110000"/>
              </a:lnSpc>
            </a:pPr>
            <a:r>
              <a:rPr lang="en-US" dirty="0"/>
              <a:t>Period 1: economic liberalization, privatization, etc.?</a:t>
            </a:r>
          </a:p>
          <a:p>
            <a:pPr lvl="2">
              <a:lnSpc>
                <a:spcPct val="110000"/>
              </a:lnSpc>
            </a:pPr>
            <a:r>
              <a:rPr lang="en-US" dirty="0"/>
              <a:t>Period 2: educational expansion; expansion of social transfers. </a:t>
            </a:r>
          </a:p>
          <a:p>
            <a:pPr lvl="1">
              <a:lnSpc>
                <a:spcPct val="110000"/>
              </a:lnSpc>
            </a:pPr>
            <a:r>
              <a:rPr lang="en-US" dirty="0"/>
              <a:t>Shocks: </a:t>
            </a:r>
          </a:p>
          <a:p>
            <a:pPr lvl="2">
              <a:lnSpc>
                <a:spcPct val="110000"/>
              </a:lnSpc>
            </a:pPr>
            <a:r>
              <a:rPr lang="en-US" dirty="0"/>
              <a:t>Period 1: Oil price shocks (1973, 79); high global interest rates and the debt crisis; 1980s stagflation</a:t>
            </a:r>
          </a:p>
          <a:p>
            <a:pPr lvl="2">
              <a:lnSpc>
                <a:spcPct val="110000"/>
              </a:lnSpc>
            </a:pPr>
            <a:r>
              <a:rPr lang="en-US" dirty="0"/>
              <a:t> Period 2: Rise of China, commodity price boom.</a:t>
            </a:r>
          </a:p>
        </p:txBody>
      </p:sp>
    </p:spTree>
    <p:extLst>
      <p:ext uri="{BB962C8B-B14F-4D97-AF65-F5344CB8AC3E}">
        <p14:creationId xmlns:p14="http://schemas.microsoft.com/office/powerpoint/2010/main" val="4133756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D5F7D7-9B71-453F-95FD-7AAF94836F11}" type="slidenum">
              <a:rPr lang="es-CO" smtClean="0"/>
              <a:t>35</a:t>
            </a:fld>
            <a:endParaRPr lang="es-CO" dirty="0"/>
          </a:p>
        </p:txBody>
      </p:sp>
      <p:pic>
        <p:nvPicPr>
          <p:cNvPr id="6" name="Picture 5"/>
          <p:cNvPicPr>
            <a:picLocks noChangeAspect="1"/>
          </p:cNvPicPr>
          <p:nvPr/>
        </p:nvPicPr>
        <p:blipFill>
          <a:blip r:embed="rId2"/>
          <a:stretch>
            <a:fillRect/>
          </a:stretch>
        </p:blipFill>
        <p:spPr>
          <a:xfrm>
            <a:off x="4008366" y="2115766"/>
            <a:ext cx="3885674" cy="4363802"/>
          </a:xfrm>
          <a:prstGeom prst="rect">
            <a:avLst/>
          </a:prstGeom>
        </p:spPr>
      </p:pic>
      <p:pic>
        <p:nvPicPr>
          <p:cNvPr id="7" name="Picture 6">
            <a:extLst>
              <a:ext uri="{FF2B5EF4-FFF2-40B4-BE49-F238E27FC236}">
                <a16:creationId xmlns:a16="http://schemas.microsoft.com/office/drawing/2014/main" id="{C0906F60-D2C1-4D91-89A7-BD0E872AD670}"/>
              </a:ext>
            </a:extLst>
          </p:cNvPr>
          <p:cNvPicPr>
            <a:picLocks noChangeAspect="1"/>
          </p:cNvPicPr>
          <p:nvPr/>
        </p:nvPicPr>
        <p:blipFill>
          <a:blip r:embed="rId3"/>
          <a:stretch>
            <a:fillRect/>
          </a:stretch>
        </p:blipFill>
        <p:spPr>
          <a:xfrm>
            <a:off x="8069968" y="2125814"/>
            <a:ext cx="3824464" cy="4202358"/>
          </a:xfrm>
          <a:prstGeom prst="rect">
            <a:avLst/>
          </a:prstGeom>
        </p:spPr>
      </p:pic>
      <p:sp>
        <p:nvSpPr>
          <p:cNvPr id="8" name="Title 1">
            <a:extLst>
              <a:ext uri="{FF2B5EF4-FFF2-40B4-BE49-F238E27FC236}">
                <a16:creationId xmlns:a16="http://schemas.microsoft.com/office/drawing/2014/main" id="{A47FDE3F-E9FE-4EDC-A209-8829C8B79C44}"/>
              </a:ext>
            </a:extLst>
          </p:cNvPr>
          <p:cNvSpPr>
            <a:spLocks noGrp="1"/>
          </p:cNvSpPr>
          <p:nvPr>
            <p:ph type="title"/>
          </p:nvPr>
        </p:nvSpPr>
        <p:spPr>
          <a:xfrm>
            <a:off x="598939" y="529828"/>
            <a:ext cx="11201400" cy="1385246"/>
          </a:xfrm>
          <a:solidFill>
            <a:srgbClr val="FFFFFF"/>
          </a:solidFill>
        </p:spPr>
        <p:txBody>
          <a:bodyPr>
            <a:normAutofit/>
          </a:bodyPr>
          <a:lstStyle/>
          <a:p>
            <a:r>
              <a:rPr lang="en-US" sz="4000" dirty="0">
                <a:solidFill>
                  <a:schemeClr val="tx2"/>
                </a:solidFill>
              </a:rPr>
              <a:t>6.	Drivers: some brief speculation (e.</a:t>
            </a:r>
            <a:r>
              <a:rPr lang="en-US" sz="4000">
                <a:solidFill>
                  <a:schemeClr val="tx2"/>
                </a:solidFill>
              </a:rPr>
              <a:t>g., </a:t>
            </a:r>
            <a:r>
              <a:rPr lang="en-US" sz="4000" dirty="0">
                <a:solidFill>
                  <a:schemeClr val="tx2"/>
                </a:solidFill>
              </a:rPr>
              <a:t>Brazil)</a:t>
            </a:r>
            <a:br>
              <a:rPr lang="en-US" sz="4000" dirty="0">
                <a:solidFill>
                  <a:schemeClr val="tx2"/>
                </a:solidFill>
              </a:rPr>
            </a:br>
            <a:r>
              <a:rPr lang="en-US" sz="1000" dirty="0">
                <a:solidFill>
                  <a:schemeClr val="tx2"/>
                </a:solidFill>
              </a:rPr>
              <a:t> </a:t>
            </a:r>
            <a:br>
              <a:rPr lang="en-US" sz="3600" dirty="0"/>
            </a:br>
            <a:r>
              <a:rPr lang="en-US" sz="2200" dirty="0"/>
              <a:t>(</a:t>
            </a:r>
            <a:r>
              <a:rPr lang="en-US" sz="2200" dirty="0" err="1"/>
              <a:t>i</a:t>
            </a:r>
            <a:r>
              <a:rPr lang="en-US" sz="2200" dirty="0"/>
              <a:t>) more and better-targeted social protection (e.g. Bolsa </a:t>
            </a:r>
            <a:r>
              <a:rPr lang="en-US" sz="2200" dirty="0" err="1"/>
              <a:t>Família</a:t>
            </a:r>
            <a:r>
              <a:rPr lang="en-US" sz="2200" dirty="0"/>
              <a:t>);</a:t>
            </a:r>
            <a:br>
              <a:rPr lang="en-US" sz="2200" dirty="0"/>
            </a:br>
            <a:r>
              <a:rPr lang="en-US" sz="2200" dirty="0"/>
              <a:t>(ii) supply of skills outpacing demand…</a:t>
            </a:r>
            <a:endParaRPr lang="en-US" sz="3600" dirty="0"/>
          </a:p>
        </p:txBody>
      </p:sp>
      <p:sp>
        <p:nvSpPr>
          <p:cNvPr id="9" name="TextBox 8">
            <a:extLst>
              <a:ext uri="{FF2B5EF4-FFF2-40B4-BE49-F238E27FC236}">
                <a16:creationId xmlns:a16="http://schemas.microsoft.com/office/drawing/2014/main" id="{6BD93064-93F5-4B10-AE32-DC0A4DF04F12}"/>
              </a:ext>
            </a:extLst>
          </p:cNvPr>
          <p:cNvSpPr txBox="1"/>
          <p:nvPr/>
        </p:nvSpPr>
        <p:spPr>
          <a:xfrm>
            <a:off x="4101758" y="6538912"/>
            <a:ext cx="4195761" cy="307777"/>
          </a:xfrm>
          <a:prstGeom prst="rect">
            <a:avLst/>
          </a:prstGeom>
          <a:noFill/>
        </p:spPr>
        <p:txBody>
          <a:bodyPr wrap="square" rtlCol="0">
            <a:spAutoFit/>
          </a:bodyPr>
          <a:lstStyle/>
          <a:p>
            <a:r>
              <a:rPr lang="en-US" sz="1400" dirty="0">
                <a:solidFill>
                  <a:schemeClr val="accent3">
                    <a:lumMod val="50000"/>
                  </a:schemeClr>
                </a:solidFill>
              </a:rPr>
              <a:t>Source: Ferreira, Firpo e Messina (2022)</a:t>
            </a:r>
          </a:p>
        </p:txBody>
      </p:sp>
      <p:pic>
        <p:nvPicPr>
          <p:cNvPr id="10" name="Picture 9">
            <a:extLst>
              <a:ext uri="{FF2B5EF4-FFF2-40B4-BE49-F238E27FC236}">
                <a16:creationId xmlns:a16="http://schemas.microsoft.com/office/drawing/2014/main" id="{CB17161A-4D27-45C6-A1F0-A2658E8C1335}"/>
              </a:ext>
            </a:extLst>
          </p:cNvPr>
          <p:cNvPicPr>
            <a:picLocks noChangeAspect="1"/>
          </p:cNvPicPr>
          <p:nvPr/>
        </p:nvPicPr>
        <p:blipFill>
          <a:blip r:embed="rId4"/>
          <a:stretch>
            <a:fillRect/>
          </a:stretch>
        </p:blipFill>
        <p:spPr>
          <a:xfrm>
            <a:off x="167270" y="2193165"/>
            <a:ext cx="3841096" cy="4229100"/>
          </a:xfrm>
          <a:prstGeom prst="rect">
            <a:avLst/>
          </a:prstGeom>
        </p:spPr>
      </p:pic>
    </p:spTree>
    <p:extLst>
      <p:ext uri="{BB962C8B-B14F-4D97-AF65-F5344CB8AC3E}">
        <p14:creationId xmlns:p14="http://schemas.microsoft.com/office/powerpoint/2010/main" val="3862413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5991436"/>
            <a:ext cx="2743200" cy="365125"/>
          </a:xfrm>
        </p:spPr>
        <p:txBody>
          <a:bodyPr/>
          <a:lstStyle/>
          <a:p>
            <a:fld id="{90D5F7D7-9B71-453F-95FD-7AAF94836F11}" type="slidenum">
              <a:rPr lang="es-CO" smtClean="0"/>
              <a:t>36</a:t>
            </a:fld>
            <a:endParaRPr lang="es-CO"/>
          </a:p>
        </p:txBody>
      </p:sp>
      <p:pic>
        <p:nvPicPr>
          <p:cNvPr id="7" name="Picture 6" descr="C:\Users\WB445482\Dropbox\WB-Regional study\FFM deco Brazil\results\Chapter\F6_min_wage.e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4" y="1572080"/>
            <a:ext cx="5505449" cy="4669970"/>
          </a:xfrm>
          <a:prstGeom prst="rect">
            <a:avLst/>
          </a:prstGeom>
          <a:noFill/>
          <a:ln>
            <a:noFill/>
          </a:ln>
        </p:spPr>
      </p:pic>
      <p:sp>
        <p:nvSpPr>
          <p:cNvPr id="8" name="Title 1">
            <a:extLst>
              <a:ext uri="{FF2B5EF4-FFF2-40B4-BE49-F238E27FC236}">
                <a16:creationId xmlns:a16="http://schemas.microsoft.com/office/drawing/2014/main" id="{4D3B4664-AC78-40C3-A457-CDA897004864}"/>
              </a:ext>
            </a:extLst>
          </p:cNvPr>
          <p:cNvSpPr>
            <a:spLocks noGrp="1"/>
          </p:cNvSpPr>
          <p:nvPr>
            <p:ph type="title"/>
          </p:nvPr>
        </p:nvSpPr>
        <p:spPr>
          <a:xfrm>
            <a:off x="590550" y="239296"/>
            <a:ext cx="11201400" cy="863856"/>
          </a:xfrm>
          <a:solidFill>
            <a:srgbClr val="FFFFFF"/>
          </a:solidFill>
        </p:spPr>
        <p:txBody>
          <a:bodyPr>
            <a:normAutofit/>
          </a:bodyPr>
          <a:lstStyle/>
          <a:p>
            <a:r>
              <a:rPr lang="en-US" sz="3200" dirty="0"/>
              <a:t>… (iii) rising minimum wages (but only after 2002)</a:t>
            </a:r>
          </a:p>
        </p:txBody>
      </p:sp>
      <p:pic>
        <p:nvPicPr>
          <p:cNvPr id="9" name="Picture 8">
            <a:extLst>
              <a:ext uri="{FF2B5EF4-FFF2-40B4-BE49-F238E27FC236}">
                <a16:creationId xmlns:a16="http://schemas.microsoft.com/office/drawing/2014/main" id="{EF0D2C04-8B40-4F7A-9839-D10DE7BFB5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23" y="1706482"/>
            <a:ext cx="6057900" cy="4725352"/>
          </a:xfrm>
          <a:prstGeom prst="rect">
            <a:avLst/>
          </a:prstGeom>
          <a:noFill/>
          <a:ln>
            <a:noFill/>
          </a:ln>
        </p:spPr>
      </p:pic>
      <p:sp>
        <p:nvSpPr>
          <p:cNvPr id="10" name="TextBox 9">
            <a:extLst>
              <a:ext uri="{FF2B5EF4-FFF2-40B4-BE49-F238E27FC236}">
                <a16:creationId xmlns:a16="http://schemas.microsoft.com/office/drawing/2014/main" id="{F68CA65F-BBB1-44B3-A8DC-672A97568EE9}"/>
              </a:ext>
            </a:extLst>
          </p:cNvPr>
          <p:cNvSpPr txBox="1"/>
          <p:nvPr/>
        </p:nvSpPr>
        <p:spPr>
          <a:xfrm>
            <a:off x="4204683" y="6566236"/>
            <a:ext cx="3115878" cy="307777"/>
          </a:xfrm>
          <a:prstGeom prst="rect">
            <a:avLst/>
          </a:prstGeom>
          <a:noFill/>
        </p:spPr>
        <p:txBody>
          <a:bodyPr wrap="square" rtlCol="0">
            <a:spAutoFit/>
          </a:bodyPr>
          <a:lstStyle/>
          <a:p>
            <a:r>
              <a:rPr lang="en-US" sz="1400" dirty="0">
                <a:solidFill>
                  <a:schemeClr val="accent3">
                    <a:lumMod val="50000"/>
                  </a:schemeClr>
                </a:solidFill>
              </a:rPr>
              <a:t>Fonte: Ferreira, Firpo e Messina (2022)</a:t>
            </a:r>
          </a:p>
        </p:txBody>
      </p:sp>
      <p:sp>
        <p:nvSpPr>
          <p:cNvPr id="11" name="TextBox 10">
            <a:extLst>
              <a:ext uri="{FF2B5EF4-FFF2-40B4-BE49-F238E27FC236}">
                <a16:creationId xmlns:a16="http://schemas.microsoft.com/office/drawing/2014/main" id="{DDAD8FEC-1991-4055-B38F-5C3E74354F5D}"/>
              </a:ext>
            </a:extLst>
          </p:cNvPr>
          <p:cNvSpPr txBox="1"/>
          <p:nvPr/>
        </p:nvSpPr>
        <p:spPr>
          <a:xfrm>
            <a:off x="1401685" y="6301380"/>
            <a:ext cx="8721875" cy="338554"/>
          </a:xfrm>
          <a:prstGeom prst="rect">
            <a:avLst/>
          </a:prstGeom>
          <a:noFill/>
        </p:spPr>
        <p:txBody>
          <a:bodyPr wrap="none" rtlCol="0">
            <a:spAutoFit/>
          </a:bodyPr>
          <a:lstStyle/>
          <a:p>
            <a:r>
              <a:rPr lang="en-US" sz="1600" dirty="0">
                <a:solidFill>
                  <a:srgbClr val="C00000"/>
                </a:solidFill>
              </a:rPr>
              <a:t>Population mass below the minimum wage was 12% in 1995-96, 18% in 2002-03, and 16% in 2011-12</a:t>
            </a:r>
          </a:p>
        </p:txBody>
      </p:sp>
      <p:sp>
        <p:nvSpPr>
          <p:cNvPr id="12" name="TextBox 11">
            <a:extLst>
              <a:ext uri="{FF2B5EF4-FFF2-40B4-BE49-F238E27FC236}">
                <a16:creationId xmlns:a16="http://schemas.microsoft.com/office/drawing/2014/main" id="{719E56B1-9F92-4A1C-9D1E-99FB707775B6}"/>
              </a:ext>
            </a:extLst>
          </p:cNvPr>
          <p:cNvSpPr txBox="1"/>
          <p:nvPr/>
        </p:nvSpPr>
        <p:spPr>
          <a:xfrm>
            <a:off x="631861" y="1076652"/>
            <a:ext cx="11118778" cy="400110"/>
          </a:xfrm>
          <a:prstGeom prst="rect">
            <a:avLst/>
          </a:prstGeom>
          <a:noFill/>
        </p:spPr>
        <p:txBody>
          <a:bodyPr wrap="square" rtlCol="0">
            <a:spAutoFit/>
          </a:bodyPr>
          <a:lstStyle/>
          <a:p>
            <a:pPr algn="ctr">
              <a:spcAft>
                <a:spcPts val="600"/>
              </a:spcAft>
            </a:pPr>
            <a:r>
              <a:rPr lang="en-US" sz="2000" dirty="0">
                <a:solidFill>
                  <a:schemeClr val="accent1">
                    <a:lumMod val="75000"/>
                  </a:schemeClr>
                </a:solidFill>
              </a:rPr>
              <a:t>Minimum wages rose throughout the period, but before 2002 rising non-compliance reversed the effect</a:t>
            </a:r>
            <a:r>
              <a:rPr lang="en-US" sz="2000" dirty="0"/>
              <a:t>.</a:t>
            </a:r>
          </a:p>
        </p:txBody>
      </p:sp>
    </p:spTree>
    <p:extLst>
      <p:ext uri="{BB962C8B-B14F-4D97-AF65-F5344CB8AC3E}">
        <p14:creationId xmlns:p14="http://schemas.microsoft.com/office/powerpoint/2010/main" val="2482207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D925-877D-5016-B192-349AAB254D12}"/>
              </a:ext>
            </a:extLst>
          </p:cNvPr>
          <p:cNvSpPr>
            <a:spLocks noGrp="1"/>
          </p:cNvSpPr>
          <p:nvPr>
            <p:ph type="title"/>
          </p:nvPr>
        </p:nvSpPr>
        <p:spPr/>
        <p:txBody>
          <a:bodyPr>
            <a:normAutofit/>
          </a:bodyPr>
          <a:lstStyle/>
          <a:p>
            <a:r>
              <a:rPr lang="en-US" sz="4000" dirty="0">
                <a:solidFill>
                  <a:schemeClr val="tx2"/>
                </a:solidFill>
              </a:rPr>
              <a:t>7.	Conclusions</a:t>
            </a:r>
          </a:p>
        </p:txBody>
      </p:sp>
      <p:sp>
        <p:nvSpPr>
          <p:cNvPr id="3" name="Content Placeholder 2">
            <a:extLst>
              <a:ext uri="{FF2B5EF4-FFF2-40B4-BE49-F238E27FC236}">
                <a16:creationId xmlns:a16="http://schemas.microsoft.com/office/drawing/2014/main" id="{1467D36A-948A-652F-2C2B-C66F201AD1A2}"/>
              </a:ext>
            </a:extLst>
          </p:cNvPr>
          <p:cNvSpPr>
            <a:spLocks noGrp="1"/>
          </p:cNvSpPr>
          <p:nvPr>
            <p:ph idx="1"/>
          </p:nvPr>
        </p:nvSpPr>
        <p:spPr>
          <a:xfrm>
            <a:off x="792139" y="1626841"/>
            <a:ext cx="10607722" cy="4963905"/>
          </a:xfrm>
        </p:spPr>
        <p:txBody>
          <a:bodyPr>
            <a:normAutofit fontScale="70000" lnSpcReduction="20000"/>
          </a:bodyPr>
          <a:lstStyle/>
          <a:p>
            <a:pPr>
              <a:lnSpc>
                <a:spcPct val="120000"/>
              </a:lnSpc>
            </a:pPr>
            <a:r>
              <a:rPr lang="en-US" dirty="0"/>
              <a:t>There is considerable variation in income inequality estimates in LAC – even for the same country/year cells. </a:t>
            </a:r>
          </a:p>
          <a:p>
            <a:pPr lvl="1">
              <a:lnSpc>
                <a:spcPct val="120000"/>
              </a:lnSpc>
            </a:pPr>
            <a:r>
              <a:rPr lang="en-US" dirty="0"/>
              <a:t>Some of this is due to variations in income concepts and definitions, and some to differential treatment of the same data by different analysts</a:t>
            </a:r>
          </a:p>
          <a:p>
            <a:pPr lvl="1">
              <a:lnSpc>
                <a:spcPct val="120000"/>
              </a:lnSpc>
              <a:spcAft>
                <a:spcPts val="1200"/>
              </a:spcAft>
            </a:pPr>
            <a:r>
              <a:rPr lang="en-US" dirty="0">
                <a:solidFill>
                  <a:srgbClr val="C00000"/>
                </a:solidFill>
              </a:rPr>
              <a:t>But the bulk of the differences are due to the use of different data sources and combinations thereof – now as in the 1960s…</a:t>
            </a:r>
          </a:p>
          <a:p>
            <a:pPr>
              <a:lnSpc>
                <a:spcPct val="120000"/>
              </a:lnSpc>
              <a:spcAft>
                <a:spcPts val="1200"/>
              </a:spcAft>
            </a:pPr>
            <a:r>
              <a:rPr lang="en-US" dirty="0"/>
              <a:t>It is now clear that statistics based on </a:t>
            </a:r>
            <a:r>
              <a:rPr lang="en-US" dirty="0">
                <a:solidFill>
                  <a:srgbClr val="C00000"/>
                </a:solidFill>
              </a:rPr>
              <a:t>household surveys alone are likely to substantially underestimate inequality</a:t>
            </a:r>
            <a:r>
              <a:rPr lang="en-US" dirty="0"/>
              <a:t> in the region.</a:t>
            </a:r>
          </a:p>
          <a:p>
            <a:pPr>
              <a:lnSpc>
                <a:spcPct val="120000"/>
              </a:lnSpc>
              <a:spcAft>
                <a:spcPts val="1200"/>
              </a:spcAft>
            </a:pPr>
            <a:r>
              <a:rPr lang="en-US" dirty="0"/>
              <a:t>But, because results have been shown to be sensitive to different combination and imputation methods, it is </a:t>
            </a:r>
            <a:r>
              <a:rPr lang="en-US" dirty="0">
                <a:solidFill>
                  <a:schemeClr val="tx2"/>
                </a:solidFill>
              </a:rPr>
              <a:t>not clear that the recent ‘synthetic’ estimates represent credible, robust point estimates of the true level of inequality </a:t>
            </a:r>
            <a:r>
              <a:rPr lang="en-US" dirty="0"/>
              <a:t>– at least not yet.</a:t>
            </a:r>
          </a:p>
          <a:p>
            <a:pPr>
              <a:lnSpc>
                <a:spcPct val="120000"/>
              </a:lnSpc>
            </a:pPr>
            <a:r>
              <a:rPr lang="en-US" dirty="0"/>
              <a:t>Therefore, some of the variation within (or beyond?) the bands we have described represents </a:t>
            </a:r>
            <a:r>
              <a:rPr lang="en-US" dirty="0">
                <a:solidFill>
                  <a:srgbClr val="C00000"/>
                </a:solidFill>
              </a:rPr>
              <a:t>genuine uncertainty </a:t>
            </a:r>
            <a:r>
              <a:rPr lang="en-US" dirty="0"/>
              <a:t>about income inequality </a:t>
            </a:r>
            <a:r>
              <a:rPr lang="en-US" dirty="0">
                <a:solidFill>
                  <a:srgbClr val="C00000"/>
                </a:solidFill>
              </a:rPr>
              <a:t>levels.</a:t>
            </a:r>
          </a:p>
        </p:txBody>
      </p:sp>
    </p:spTree>
    <p:extLst>
      <p:ext uri="{BB962C8B-B14F-4D97-AF65-F5344CB8AC3E}">
        <p14:creationId xmlns:p14="http://schemas.microsoft.com/office/powerpoint/2010/main" val="1809499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D925-877D-5016-B192-349AAB254D12}"/>
              </a:ext>
            </a:extLst>
          </p:cNvPr>
          <p:cNvSpPr>
            <a:spLocks noGrp="1"/>
          </p:cNvSpPr>
          <p:nvPr>
            <p:ph type="title"/>
          </p:nvPr>
        </p:nvSpPr>
        <p:spPr/>
        <p:txBody>
          <a:bodyPr>
            <a:normAutofit/>
          </a:bodyPr>
          <a:lstStyle/>
          <a:p>
            <a:r>
              <a:rPr lang="en-US" sz="4000" dirty="0">
                <a:solidFill>
                  <a:schemeClr val="tx2"/>
                </a:solidFill>
              </a:rPr>
              <a:t>7.	Conclusions</a:t>
            </a:r>
          </a:p>
        </p:txBody>
      </p:sp>
      <p:sp>
        <p:nvSpPr>
          <p:cNvPr id="3" name="Content Placeholder 2">
            <a:extLst>
              <a:ext uri="{FF2B5EF4-FFF2-40B4-BE49-F238E27FC236}">
                <a16:creationId xmlns:a16="http://schemas.microsoft.com/office/drawing/2014/main" id="{1467D36A-948A-652F-2C2B-C66F201AD1A2}"/>
              </a:ext>
            </a:extLst>
          </p:cNvPr>
          <p:cNvSpPr>
            <a:spLocks noGrp="1"/>
          </p:cNvSpPr>
          <p:nvPr>
            <p:ph idx="1"/>
          </p:nvPr>
        </p:nvSpPr>
        <p:spPr>
          <a:xfrm>
            <a:off x="792139" y="1626841"/>
            <a:ext cx="10607722" cy="4963905"/>
          </a:xfrm>
        </p:spPr>
        <p:txBody>
          <a:bodyPr>
            <a:normAutofit/>
          </a:bodyPr>
          <a:lstStyle/>
          <a:p>
            <a:pPr>
              <a:lnSpc>
                <a:spcPct val="100000"/>
              </a:lnSpc>
              <a:spcAft>
                <a:spcPts val="1200"/>
              </a:spcAft>
            </a:pPr>
            <a:r>
              <a:rPr lang="en-US" sz="2400" dirty="0"/>
              <a:t>Recent </a:t>
            </a:r>
            <a:r>
              <a:rPr lang="en-US" sz="2400" dirty="0">
                <a:solidFill>
                  <a:srgbClr val="C00000"/>
                </a:solidFill>
              </a:rPr>
              <a:t>progress</a:t>
            </a:r>
            <a:r>
              <a:rPr lang="en-US" sz="2400" dirty="0"/>
              <a:t> in the measurement of income inequality in the region is </a:t>
            </a:r>
            <a:r>
              <a:rPr lang="en-US" sz="2400" dirty="0">
                <a:solidFill>
                  <a:srgbClr val="C00000"/>
                </a:solidFill>
              </a:rPr>
              <a:t>real, but incomplete</a:t>
            </a:r>
            <a:r>
              <a:rPr lang="en-US" sz="2400" dirty="0"/>
              <a:t>: we now know we were wrong before, but we don’t yet know ‘the truth’.</a:t>
            </a:r>
          </a:p>
          <a:p>
            <a:pPr>
              <a:lnSpc>
                <a:spcPct val="100000"/>
              </a:lnSpc>
            </a:pPr>
            <a:r>
              <a:rPr lang="en-US" sz="2400" dirty="0"/>
              <a:t>Trends appear much more robust than level estimates, at least between 1980 and 2015.</a:t>
            </a:r>
          </a:p>
          <a:p>
            <a:pPr lvl="1">
              <a:lnSpc>
                <a:spcPct val="100000"/>
              </a:lnSpc>
            </a:pPr>
            <a:r>
              <a:rPr lang="en-US" sz="2000" dirty="0"/>
              <a:t>An </a:t>
            </a:r>
            <a:r>
              <a:rPr lang="en-US" sz="2000" dirty="0">
                <a:solidFill>
                  <a:srgbClr val="C00000"/>
                </a:solidFill>
              </a:rPr>
              <a:t>inverted-U pattern </a:t>
            </a:r>
            <a:r>
              <a:rPr lang="en-US" sz="2000" dirty="0"/>
              <a:t>is widespread, and likely due, at least in part, both to common structural changes and common global shocks. </a:t>
            </a:r>
          </a:p>
        </p:txBody>
      </p:sp>
    </p:spTree>
    <p:extLst>
      <p:ext uri="{BB962C8B-B14F-4D97-AF65-F5344CB8AC3E}">
        <p14:creationId xmlns:p14="http://schemas.microsoft.com/office/powerpoint/2010/main" val="3632578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7AE5-BA58-9D6B-C949-C905ED6F8CEE}"/>
              </a:ext>
            </a:extLst>
          </p:cNvPr>
          <p:cNvSpPr>
            <a:spLocks noGrp="1"/>
          </p:cNvSpPr>
          <p:nvPr>
            <p:ph type="ctrTitle"/>
          </p:nvPr>
        </p:nvSpPr>
        <p:spPr/>
        <p:txBody>
          <a:bodyPr>
            <a:normAutofit/>
          </a:bodyPr>
          <a:lstStyle/>
          <a:p>
            <a:r>
              <a:rPr lang="en-US" sz="4000" b="1" dirty="0">
                <a:solidFill>
                  <a:schemeClr val="tx2"/>
                </a:solidFill>
              </a:rPr>
              <a:t>Thank you very much.</a:t>
            </a:r>
          </a:p>
        </p:txBody>
      </p:sp>
      <p:sp>
        <p:nvSpPr>
          <p:cNvPr id="3" name="Subtitle 2">
            <a:extLst>
              <a:ext uri="{FF2B5EF4-FFF2-40B4-BE49-F238E27FC236}">
                <a16:creationId xmlns:a16="http://schemas.microsoft.com/office/drawing/2014/main" id="{5FEE1D70-9FEE-F05A-2580-766250A45B6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8188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1BF1-5BE3-E5CF-C2B5-E830319E166F}"/>
              </a:ext>
            </a:extLst>
          </p:cNvPr>
          <p:cNvSpPr>
            <a:spLocks noGrp="1"/>
          </p:cNvSpPr>
          <p:nvPr>
            <p:ph type="title"/>
          </p:nvPr>
        </p:nvSpPr>
        <p:spPr/>
        <p:txBody>
          <a:bodyPr>
            <a:normAutofit/>
          </a:bodyPr>
          <a:lstStyle/>
          <a:p>
            <a:r>
              <a:rPr lang="en-US" sz="4000" dirty="0">
                <a:solidFill>
                  <a:schemeClr val="tx2"/>
                </a:solidFill>
              </a:rPr>
              <a:t>1.	Introduction</a:t>
            </a:r>
          </a:p>
        </p:txBody>
      </p:sp>
      <p:sp>
        <p:nvSpPr>
          <p:cNvPr id="3" name="Content Placeholder 2">
            <a:extLst>
              <a:ext uri="{FF2B5EF4-FFF2-40B4-BE49-F238E27FC236}">
                <a16:creationId xmlns:a16="http://schemas.microsoft.com/office/drawing/2014/main" id="{ED402A76-A737-FDE6-7EE0-18A84F2B14B7}"/>
              </a:ext>
            </a:extLst>
          </p:cNvPr>
          <p:cNvSpPr>
            <a:spLocks noGrp="1"/>
          </p:cNvSpPr>
          <p:nvPr>
            <p:ph idx="1"/>
          </p:nvPr>
        </p:nvSpPr>
        <p:spPr>
          <a:xfrm>
            <a:off x="542234" y="1795187"/>
            <a:ext cx="3998844" cy="4897645"/>
          </a:xfrm>
        </p:spPr>
        <p:txBody>
          <a:bodyPr>
            <a:normAutofit fontScale="85000" lnSpcReduction="20000"/>
          </a:bodyPr>
          <a:lstStyle/>
          <a:p>
            <a:pPr>
              <a:lnSpc>
                <a:spcPct val="110000"/>
              </a:lnSpc>
              <a:spcAft>
                <a:spcPts val="1200"/>
              </a:spcAft>
            </a:pPr>
            <a:r>
              <a:rPr lang="en-US" dirty="0"/>
              <a:t>Nowadays, income inequality estimates are widely available for a large number of countries</a:t>
            </a:r>
          </a:p>
          <a:p>
            <a:pPr>
              <a:lnSpc>
                <a:spcPct val="110000"/>
              </a:lnSpc>
              <a:spcAft>
                <a:spcPts val="1200"/>
              </a:spcAft>
            </a:pPr>
            <a:r>
              <a:rPr lang="en-US" dirty="0">
                <a:solidFill>
                  <a:schemeClr val="tx2"/>
                </a:solidFill>
              </a:rPr>
              <a:t>But they can differ staggeringly across sources</a:t>
            </a:r>
          </a:p>
          <a:p>
            <a:pPr>
              <a:lnSpc>
                <a:spcPct val="110000"/>
              </a:lnSpc>
            </a:pPr>
            <a:r>
              <a:rPr lang="en-US" dirty="0">
                <a:solidFill>
                  <a:srgbClr val="C00000"/>
                </a:solidFill>
              </a:rPr>
              <a:t>Top 1% income shares for all 53 countries for which data was available for 2020 in both the WIID and the WID </a:t>
            </a:r>
          </a:p>
          <a:p>
            <a:pPr lvl="1">
              <a:lnSpc>
                <a:spcPct val="110000"/>
              </a:lnSpc>
            </a:pPr>
            <a:r>
              <a:rPr lang="en-US" dirty="0"/>
              <a:t>Peru: (8%, 28%)</a:t>
            </a:r>
          </a:p>
          <a:p>
            <a:pPr lvl="1">
              <a:lnSpc>
                <a:spcPct val="110000"/>
              </a:lnSpc>
            </a:pPr>
            <a:r>
              <a:rPr lang="en-US" dirty="0"/>
              <a:t>Mexico (9%, 27%)</a:t>
            </a:r>
          </a:p>
        </p:txBody>
      </p:sp>
      <p:pic>
        <p:nvPicPr>
          <p:cNvPr id="5" name="Picture 4">
            <a:extLst>
              <a:ext uri="{FF2B5EF4-FFF2-40B4-BE49-F238E27FC236}">
                <a16:creationId xmlns:a16="http://schemas.microsoft.com/office/drawing/2014/main" id="{7AD682A3-9631-372A-A2B8-495AA20AB3F4}"/>
              </a:ext>
            </a:extLst>
          </p:cNvPr>
          <p:cNvPicPr>
            <a:picLocks noChangeAspect="1"/>
          </p:cNvPicPr>
          <p:nvPr/>
        </p:nvPicPr>
        <p:blipFill>
          <a:blip r:embed="rId2"/>
          <a:stretch>
            <a:fillRect/>
          </a:stretch>
        </p:blipFill>
        <p:spPr>
          <a:xfrm>
            <a:off x="4572001" y="530085"/>
            <a:ext cx="7411465" cy="6216853"/>
          </a:xfrm>
          <a:prstGeom prst="rect">
            <a:avLst/>
          </a:prstGeom>
        </p:spPr>
      </p:pic>
      <p:sp>
        <p:nvSpPr>
          <p:cNvPr id="6" name="TextBox 5">
            <a:extLst>
              <a:ext uri="{FF2B5EF4-FFF2-40B4-BE49-F238E27FC236}">
                <a16:creationId xmlns:a16="http://schemas.microsoft.com/office/drawing/2014/main" id="{54828725-6137-7E7B-3B32-4C5E56F05315}"/>
              </a:ext>
            </a:extLst>
          </p:cNvPr>
          <p:cNvSpPr txBox="1"/>
          <p:nvPr/>
        </p:nvSpPr>
        <p:spPr>
          <a:xfrm>
            <a:off x="5830054" y="6456451"/>
            <a:ext cx="6184335" cy="338554"/>
          </a:xfrm>
          <a:prstGeom prst="rect">
            <a:avLst/>
          </a:prstGeom>
          <a:solidFill>
            <a:schemeClr val="bg1"/>
          </a:solidFill>
        </p:spPr>
        <p:txBody>
          <a:bodyPr wrap="square" rtlCol="0">
            <a:spAutoFit/>
          </a:bodyPr>
          <a:lstStyle/>
          <a:p>
            <a:r>
              <a:rPr lang="en-US" sz="1600" dirty="0"/>
              <a:t>Source: Ferreira (2023): “Is there a ‘new consensus’ on inequality?”</a:t>
            </a:r>
          </a:p>
        </p:txBody>
      </p:sp>
    </p:spTree>
    <p:extLst>
      <p:ext uri="{BB962C8B-B14F-4D97-AF65-F5344CB8AC3E}">
        <p14:creationId xmlns:p14="http://schemas.microsoft.com/office/powerpoint/2010/main" val="397857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C978-FC09-81C6-E6F0-6E0E9DA46D37}"/>
              </a:ext>
            </a:extLst>
          </p:cNvPr>
          <p:cNvSpPr>
            <a:spLocks noGrp="1"/>
          </p:cNvSpPr>
          <p:nvPr>
            <p:ph type="title"/>
          </p:nvPr>
        </p:nvSpPr>
        <p:spPr/>
        <p:txBody>
          <a:bodyPr>
            <a:normAutofit/>
          </a:bodyPr>
          <a:lstStyle/>
          <a:p>
            <a:r>
              <a:rPr lang="en-US" sz="4000" dirty="0">
                <a:solidFill>
                  <a:schemeClr val="tx2"/>
                </a:solidFill>
              </a:rPr>
              <a:t>1.	Introduction: </a:t>
            </a:r>
            <a:br>
              <a:rPr lang="en-US" sz="4000" dirty="0">
                <a:solidFill>
                  <a:schemeClr val="tx2"/>
                </a:solidFill>
              </a:rPr>
            </a:br>
            <a:r>
              <a:rPr lang="en-US" sz="4000" dirty="0">
                <a:solidFill>
                  <a:schemeClr val="tx2"/>
                </a:solidFill>
              </a:rPr>
              <a:t>	</a:t>
            </a:r>
            <a:r>
              <a:rPr lang="en-US" sz="3200" dirty="0">
                <a:solidFill>
                  <a:srgbClr val="C00000"/>
                </a:solidFill>
              </a:rPr>
              <a:t>Gini coefficients for Brazil, 1958 -2021</a:t>
            </a:r>
            <a:endParaRPr lang="en-US" sz="4000" dirty="0">
              <a:solidFill>
                <a:srgbClr val="C00000"/>
              </a:solidFill>
            </a:endParaRPr>
          </a:p>
        </p:txBody>
      </p:sp>
      <p:graphicFrame>
        <p:nvGraphicFramePr>
          <p:cNvPr id="4" name="Chart 3">
            <a:extLst>
              <a:ext uri="{FF2B5EF4-FFF2-40B4-BE49-F238E27FC236}">
                <a16:creationId xmlns:a16="http://schemas.microsoft.com/office/drawing/2014/main" id="{CC4CEEB1-228B-E941-949F-A1C887E8D089}"/>
              </a:ext>
            </a:extLst>
          </p:cNvPr>
          <p:cNvGraphicFramePr>
            <a:graphicFrameLocks/>
          </p:cNvGraphicFramePr>
          <p:nvPr>
            <p:extLst>
              <p:ext uri="{D42A27DB-BD31-4B8C-83A1-F6EECF244321}">
                <p14:modId xmlns:p14="http://schemas.microsoft.com/office/powerpoint/2010/main" val="230468679"/>
              </p:ext>
            </p:extLst>
          </p:nvPr>
        </p:nvGraphicFramePr>
        <p:xfrm>
          <a:off x="1473200" y="1645479"/>
          <a:ext cx="9245600" cy="5212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676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6C6A-9247-3FD4-B287-40B2F01603CC}"/>
              </a:ext>
            </a:extLst>
          </p:cNvPr>
          <p:cNvSpPr>
            <a:spLocks noGrp="1"/>
          </p:cNvSpPr>
          <p:nvPr>
            <p:ph type="title"/>
          </p:nvPr>
        </p:nvSpPr>
        <p:spPr/>
        <p:txBody>
          <a:bodyPr>
            <a:normAutofit/>
          </a:bodyPr>
          <a:lstStyle/>
          <a:p>
            <a:r>
              <a:rPr lang="en-US" sz="4000" dirty="0">
                <a:solidFill>
                  <a:schemeClr val="tx2"/>
                </a:solidFill>
              </a:rPr>
              <a:t>1. 	Introduction</a:t>
            </a:r>
          </a:p>
        </p:txBody>
      </p:sp>
      <p:sp>
        <p:nvSpPr>
          <p:cNvPr id="3" name="Content Placeholder 2">
            <a:extLst>
              <a:ext uri="{FF2B5EF4-FFF2-40B4-BE49-F238E27FC236}">
                <a16:creationId xmlns:a16="http://schemas.microsoft.com/office/drawing/2014/main" id="{3DF0EF4C-D7BD-3298-6FD6-4C5378E12345}"/>
              </a:ext>
            </a:extLst>
          </p:cNvPr>
          <p:cNvSpPr>
            <a:spLocks noGrp="1"/>
          </p:cNvSpPr>
          <p:nvPr>
            <p:ph idx="1"/>
          </p:nvPr>
        </p:nvSpPr>
        <p:spPr>
          <a:xfrm>
            <a:off x="838200" y="1855305"/>
            <a:ext cx="10515600" cy="4906930"/>
          </a:xfrm>
        </p:spPr>
        <p:txBody>
          <a:bodyPr>
            <a:normAutofit/>
          </a:bodyPr>
          <a:lstStyle/>
          <a:p>
            <a:pPr>
              <a:lnSpc>
                <a:spcPct val="100000"/>
              </a:lnSpc>
              <a:spcAft>
                <a:spcPts val="1200"/>
              </a:spcAft>
            </a:pPr>
            <a:r>
              <a:rPr lang="en-US" sz="2600" dirty="0"/>
              <a:t>In this project, we set out to review the statistical evidence on </a:t>
            </a:r>
            <a:r>
              <a:rPr lang="en-US" sz="2600" dirty="0">
                <a:solidFill>
                  <a:srgbClr val="C00000"/>
                </a:solidFill>
              </a:rPr>
              <a:t>income inequality </a:t>
            </a:r>
            <a:r>
              <a:rPr lang="en-US" sz="2600" dirty="0"/>
              <a:t>in LAC over the last seventy-five years or so.</a:t>
            </a:r>
          </a:p>
          <a:p>
            <a:pPr>
              <a:lnSpc>
                <a:spcPct val="100000"/>
              </a:lnSpc>
              <a:spcAft>
                <a:spcPts val="1200"/>
              </a:spcAft>
            </a:pPr>
            <a:r>
              <a:rPr lang="en-US" sz="2600" dirty="0"/>
              <a:t>Wide range of comparability issues across time and space, but… </a:t>
            </a:r>
          </a:p>
          <a:p>
            <a:pPr>
              <a:lnSpc>
                <a:spcPct val="100000"/>
              </a:lnSpc>
              <a:spcAft>
                <a:spcPts val="1200"/>
              </a:spcAft>
            </a:pPr>
            <a:r>
              <a:rPr lang="en-US" sz="2600" dirty="0"/>
              <a:t> … more worryingly, </a:t>
            </a:r>
            <a:r>
              <a:rPr lang="en-US" sz="2600" u="sng" dirty="0">
                <a:solidFill>
                  <a:schemeClr val="tx2"/>
                </a:solidFill>
              </a:rPr>
              <a:t>considerable heterogeneity of estimates for the same country-year combinations</a:t>
            </a:r>
          </a:p>
          <a:p>
            <a:pPr>
              <a:lnSpc>
                <a:spcPct val="100000"/>
              </a:lnSpc>
              <a:spcAft>
                <a:spcPts val="1200"/>
              </a:spcAft>
            </a:pPr>
            <a:r>
              <a:rPr lang="en-US" sz="2600" dirty="0"/>
              <a:t>In seeking to make sense of this landscape, our aim is to try to summarize what can be said </a:t>
            </a:r>
            <a:r>
              <a:rPr lang="en-US" sz="2600" dirty="0">
                <a:solidFill>
                  <a:srgbClr val="C00000"/>
                </a:solidFill>
              </a:rPr>
              <a:t>with confidence </a:t>
            </a:r>
            <a:r>
              <a:rPr lang="en-US" sz="2600" dirty="0"/>
              <a:t>about the </a:t>
            </a:r>
            <a:r>
              <a:rPr lang="en-US" sz="2600" dirty="0">
                <a:solidFill>
                  <a:srgbClr val="C00000"/>
                </a:solidFill>
              </a:rPr>
              <a:t>levels and dynamics </a:t>
            </a:r>
            <a:r>
              <a:rPr lang="en-US" sz="2600" dirty="0"/>
              <a:t>of income inequality in Latin America.</a:t>
            </a:r>
            <a:endParaRPr lang="en-US" sz="2600" b="1" dirty="0"/>
          </a:p>
          <a:p>
            <a:pPr lvl="1"/>
            <a:endParaRPr lang="en-US" dirty="0"/>
          </a:p>
        </p:txBody>
      </p:sp>
    </p:spTree>
    <p:extLst>
      <p:ext uri="{BB962C8B-B14F-4D97-AF65-F5344CB8AC3E}">
        <p14:creationId xmlns:p14="http://schemas.microsoft.com/office/powerpoint/2010/main" val="420535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6C6A-9247-3FD4-B287-40B2F01603CC}"/>
              </a:ext>
            </a:extLst>
          </p:cNvPr>
          <p:cNvSpPr>
            <a:spLocks noGrp="1"/>
          </p:cNvSpPr>
          <p:nvPr>
            <p:ph type="title"/>
          </p:nvPr>
        </p:nvSpPr>
        <p:spPr/>
        <p:txBody>
          <a:bodyPr>
            <a:normAutofit/>
          </a:bodyPr>
          <a:lstStyle/>
          <a:p>
            <a:r>
              <a:rPr lang="en-US" sz="4000" dirty="0">
                <a:solidFill>
                  <a:schemeClr val="tx2"/>
                </a:solidFill>
              </a:rPr>
              <a:t>1. 	Introduction</a:t>
            </a:r>
          </a:p>
        </p:txBody>
      </p:sp>
      <p:sp>
        <p:nvSpPr>
          <p:cNvPr id="3" name="Content Placeholder 2">
            <a:extLst>
              <a:ext uri="{FF2B5EF4-FFF2-40B4-BE49-F238E27FC236}">
                <a16:creationId xmlns:a16="http://schemas.microsoft.com/office/drawing/2014/main" id="{3DF0EF4C-D7BD-3298-6FD6-4C5378E12345}"/>
              </a:ext>
            </a:extLst>
          </p:cNvPr>
          <p:cNvSpPr>
            <a:spLocks noGrp="1"/>
          </p:cNvSpPr>
          <p:nvPr>
            <p:ph idx="1"/>
          </p:nvPr>
        </p:nvSpPr>
        <p:spPr>
          <a:xfrm>
            <a:off x="838200" y="1855305"/>
            <a:ext cx="10515600" cy="4906930"/>
          </a:xfrm>
        </p:spPr>
        <p:txBody>
          <a:bodyPr>
            <a:normAutofit/>
          </a:bodyPr>
          <a:lstStyle/>
          <a:p>
            <a:pPr>
              <a:lnSpc>
                <a:spcPct val="100000"/>
              </a:lnSpc>
              <a:spcAft>
                <a:spcPts val="1200"/>
              </a:spcAft>
            </a:pPr>
            <a:r>
              <a:rPr lang="en-US" sz="2600" dirty="0"/>
              <a:t>In this project, we set out to review the statistical evidence on </a:t>
            </a:r>
            <a:r>
              <a:rPr lang="en-US" sz="2600" dirty="0">
                <a:solidFill>
                  <a:srgbClr val="C00000"/>
                </a:solidFill>
              </a:rPr>
              <a:t>income inequality </a:t>
            </a:r>
            <a:r>
              <a:rPr lang="en-US" sz="2600" dirty="0"/>
              <a:t>in LAC over the last seventy-five years or so.</a:t>
            </a:r>
          </a:p>
          <a:p>
            <a:pPr>
              <a:lnSpc>
                <a:spcPct val="100000"/>
              </a:lnSpc>
              <a:spcAft>
                <a:spcPts val="1200"/>
              </a:spcAft>
            </a:pPr>
            <a:r>
              <a:rPr lang="en-US" sz="2600" dirty="0"/>
              <a:t>Wide range of comparability issues across time and space, but… </a:t>
            </a:r>
          </a:p>
          <a:p>
            <a:pPr>
              <a:lnSpc>
                <a:spcPct val="100000"/>
              </a:lnSpc>
              <a:spcAft>
                <a:spcPts val="1200"/>
              </a:spcAft>
            </a:pPr>
            <a:r>
              <a:rPr lang="en-US" sz="2600" dirty="0"/>
              <a:t> … more worryingly, </a:t>
            </a:r>
            <a:r>
              <a:rPr lang="en-US" sz="2600" u="sng" dirty="0">
                <a:solidFill>
                  <a:schemeClr val="tx2"/>
                </a:solidFill>
              </a:rPr>
              <a:t>considerable heterogeneity of estimates for the same country-year combinations</a:t>
            </a:r>
          </a:p>
          <a:p>
            <a:pPr>
              <a:lnSpc>
                <a:spcPct val="100000"/>
              </a:lnSpc>
              <a:spcAft>
                <a:spcPts val="1200"/>
              </a:spcAft>
            </a:pPr>
            <a:r>
              <a:rPr lang="en-US" sz="2600" dirty="0"/>
              <a:t>In seeking to make sense of this landscape, our aim is to try to summarize what can be said </a:t>
            </a:r>
            <a:r>
              <a:rPr lang="en-US" sz="2600" dirty="0">
                <a:solidFill>
                  <a:srgbClr val="C00000"/>
                </a:solidFill>
              </a:rPr>
              <a:t>with confidence </a:t>
            </a:r>
            <a:r>
              <a:rPr lang="en-US" sz="2600" dirty="0"/>
              <a:t>about the </a:t>
            </a:r>
            <a:r>
              <a:rPr lang="en-US" sz="2600" dirty="0">
                <a:solidFill>
                  <a:srgbClr val="C00000"/>
                </a:solidFill>
              </a:rPr>
              <a:t>levels and dynamics </a:t>
            </a:r>
            <a:r>
              <a:rPr lang="en-US" sz="2600" dirty="0"/>
              <a:t>of income inequality in Latin America.</a:t>
            </a:r>
            <a:endParaRPr lang="en-US" sz="2600" b="1" dirty="0"/>
          </a:p>
          <a:p>
            <a:pPr lvl="1"/>
            <a:endParaRPr lang="en-US" dirty="0"/>
          </a:p>
        </p:txBody>
      </p:sp>
      <p:sp>
        <p:nvSpPr>
          <p:cNvPr id="4" name="Rectangle 3">
            <a:extLst>
              <a:ext uri="{FF2B5EF4-FFF2-40B4-BE49-F238E27FC236}">
                <a16:creationId xmlns:a16="http://schemas.microsoft.com/office/drawing/2014/main" id="{664A95E2-C0DF-BC29-CD7C-B1C282A6FCF2}"/>
              </a:ext>
            </a:extLst>
          </p:cNvPr>
          <p:cNvSpPr/>
          <p:nvPr/>
        </p:nvSpPr>
        <p:spPr>
          <a:xfrm>
            <a:off x="746539" y="4585252"/>
            <a:ext cx="10698922" cy="1422400"/>
          </a:xfrm>
          <a:prstGeom prst="rect">
            <a:avLst/>
          </a:prstGeom>
          <a:no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58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83F8-AC5F-0D21-FEB4-57A2341E90A2}"/>
              </a:ext>
            </a:extLst>
          </p:cNvPr>
          <p:cNvSpPr>
            <a:spLocks noGrp="1"/>
          </p:cNvSpPr>
          <p:nvPr>
            <p:ph type="title"/>
          </p:nvPr>
        </p:nvSpPr>
        <p:spPr/>
        <p:txBody>
          <a:bodyPr>
            <a:normAutofit/>
          </a:bodyPr>
          <a:lstStyle/>
          <a:p>
            <a:r>
              <a:rPr lang="en-US" sz="4000" dirty="0">
                <a:solidFill>
                  <a:schemeClr val="tx2"/>
                </a:solidFill>
              </a:rPr>
              <a:t>2.	Sources of differences</a:t>
            </a:r>
          </a:p>
        </p:txBody>
      </p:sp>
      <p:sp>
        <p:nvSpPr>
          <p:cNvPr id="3" name="Content Placeholder 2">
            <a:extLst>
              <a:ext uri="{FF2B5EF4-FFF2-40B4-BE49-F238E27FC236}">
                <a16:creationId xmlns:a16="http://schemas.microsoft.com/office/drawing/2014/main" id="{06323C78-DC0A-AD39-4F19-6EDDA9D81402}"/>
              </a:ext>
            </a:extLst>
          </p:cNvPr>
          <p:cNvSpPr>
            <a:spLocks noGrp="1"/>
          </p:cNvSpPr>
          <p:nvPr>
            <p:ph idx="1"/>
          </p:nvPr>
        </p:nvSpPr>
        <p:spPr>
          <a:xfrm>
            <a:off x="838200" y="1740452"/>
            <a:ext cx="10515600" cy="4894469"/>
          </a:xfrm>
        </p:spPr>
        <p:txBody>
          <a:bodyPr>
            <a:normAutofit fontScale="92500" lnSpcReduction="20000"/>
          </a:bodyPr>
          <a:lstStyle/>
          <a:p>
            <a:pPr>
              <a:spcAft>
                <a:spcPts val="1200"/>
              </a:spcAft>
            </a:pPr>
            <a:r>
              <a:rPr lang="en-US" b="1" dirty="0">
                <a:solidFill>
                  <a:schemeClr val="tx2"/>
                </a:solidFill>
              </a:rPr>
              <a:t>Variety 1: Different data sources</a:t>
            </a:r>
          </a:p>
          <a:p>
            <a:pPr lvl="1"/>
            <a:r>
              <a:rPr lang="en-US" dirty="0">
                <a:solidFill>
                  <a:schemeClr val="tx2"/>
                </a:solidFill>
              </a:rPr>
              <a:t>Household surveys </a:t>
            </a:r>
          </a:p>
          <a:p>
            <a:pPr lvl="2"/>
            <a:r>
              <a:rPr lang="en-US" dirty="0"/>
              <a:t>Designed for purpose</a:t>
            </a:r>
          </a:p>
          <a:p>
            <a:pPr lvl="2"/>
            <a:r>
              <a:rPr lang="en-US" dirty="0"/>
              <a:t>Good coverage of bulk of the distribution</a:t>
            </a:r>
          </a:p>
          <a:p>
            <a:pPr lvl="2"/>
            <a:r>
              <a:rPr lang="en-US" dirty="0"/>
              <a:t>Large set of covariates</a:t>
            </a:r>
          </a:p>
          <a:p>
            <a:pPr lvl="2"/>
            <a:r>
              <a:rPr lang="en-US" dirty="0">
                <a:solidFill>
                  <a:srgbClr val="C00000"/>
                </a:solidFill>
              </a:rPr>
              <a:t>Terrible (and worsening?) coverage of the top of the distribution</a:t>
            </a:r>
          </a:p>
          <a:p>
            <a:pPr lvl="2"/>
            <a:endParaRPr lang="en-US" dirty="0"/>
          </a:p>
          <a:p>
            <a:pPr lvl="1"/>
            <a:r>
              <a:rPr lang="en-US" dirty="0">
                <a:solidFill>
                  <a:schemeClr val="tx2"/>
                </a:solidFill>
              </a:rPr>
              <a:t>Administrative data (e.g. tax records, social security, etc.)</a:t>
            </a:r>
          </a:p>
          <a:p>
            <a:pPr lvl="2"/>
            <a:r>
              <a:rPr lang="en-US" dirty="0"/>
              <a:t>Much better coverage of the top of the distribution</a:t>
            </a:r>
          </a:p>
          <a:p>
            <a:pPr lvl="2"/>
            <a:r>
              <a:rPr lang="en-US" dirty="0"/>
              <a:t>Very large numbers of observations</a:t>
            </a:r>
          </a:p>
          <a:p>
            <a:pPr lvl="2"/>
            <a:r>
              <a:rPr lang="en-US" dirty="0"/>
              <a:t>Evasion and avoidance</a:t>
            </a:r>
          </a:p>
          <a:p>
            <a:pPr lvl="2"/>
            <a:r>
              <a:rPr lang="en-US" dirty="0">
                <a:solidFill>
                  <a:srgbClr val="C00000"/>
                </a:solidFill>
              </a:rPr>
              <a:t>Excludes informal sector and those exempt from declaration</a:t>
            </a:r>
          </a:p>
          <a:p>
            <a:pPr lvl="2"/>
            <a:endParaRPr lang="en-US" dirty="0"/>
          </a:p>
          <a:p>
            <a:pPr lvl="1"/>
            <a:r>
              <a:rPr lang="en-US" dirty="0">
                <a:solidFill>
                  <a:schemeClr val="tx2"/>
                </a:solidFill>
              </a:rPr>
              <a:t>National Accounts aggregates</a:t>
            </a:r>
          </a:p>
          <a:p>
            <a:pPr lvl="2"/>
            <a:r>
              <a:rPr lang="en-US" dirty="0"/>
              <a:t>More comprehensive coverage of aggregate income flows in the economy</a:t>
            </a:r>
          </a:p>
          <a:p>
            <a:pPr lvl="2"/>
            <a:r>
              <a:rPr lang="en-US" dirty="0">
                <a:solidFill>
                  <a:srgbClr val="C00000"/>
                </a:solidFill>
              </a:rPr>
              <a:t>Very little information on distribution</a:t>
            </a:r>
          </a:p>
        </p:txBody>
      </p:sp>
    </p:spTree>
    <p:extLst>
      <p:ext uri="{BB962C8B-B14F-4D97-AF65-F5344CB8AC3E}">
        <p14:creationId xmlns:p14="http://schemas.microsoft.com/office/powerpoint/2010/main" val="297479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83F8-AC5F-0D21-FEB4-57A2341E90A2}"/>
              </a:ext>
            </a:extLst>
          </p:cNvPr>
          <p:cNvSpPr>
            <a:spLocks noGrp="1"/>
          </p:cNvSpPr>
          <p:nvPr>
            <p:ph type="title"/>
          </p:nvPr>
        </p:nvSpPr>
        <p:spPr/>
        <p:txBody>
          <a:bodyPr>
            <a:normAutofit/>
          </a:bodyPr>
          <a:lstStyle/>
          <a:p>
            <a:r>
              <a:rPr lang="en-US" sz="4000" dirty="0">
                <a:solidFill>
                  <a:schemeClr val="tx2"/>
                </a:solidFill>
              </a:rPr>
              <a:t>2.	Sources of differences</a:t>
            </a:r>
          </a:p>
        </p:txBody>
      </p:sp>
      <p:sp>
        <p:nvSpPr>
          <p:cNvPr id="3" name="Content Placeholder 2">
            <a:extLst>
              <a:ext uri="{FF2B5EF4-FFF2-40B4-BE49-F238E27FC236}">
                <a16:creationId xmlns:a16="http://schemas.microsoft.com/office/drawing/2014/main" id="{06323C78-DC0A-AD39-4F19-6EDDA9D81402}"/>
              </a:ext>
            </a:extLst>
          </p:cNvPr>
          <p:cNvSpPr>
            <a:spLocks noGrp="1"/>
          </p:cNvSpPr>
          <p:nvPr>
            <p:ph idx="1"/>
          </p:nvPr>
        </p:nvSpPr>
        <p:spPr>
          <a:xfrm>
            <a:off x="838200" y="1740452"/>
            <a:ext cx="10515600" cy="4894469"/>
          </a:xfrm>
        </p:spPr>
        <p:txBody>
          <a:bodyPr>
            <a:normAutofit lnSpcReduction="10000"/>
          </a:bodyPr>
          <a:lstStyle/>
          <a:p>
            <a:pPr>
              <a:spcAft>
                <a:spcPts val="1800"/>
              </a:spcAft>
            </a:pPr>
            <a:r>
              <a:rPr lang="en-US" sz="2600" b="1" dirty="0">
                <a:solidFill>
                  <a:schemeClr val="tx2"/>
                </a:solidFill>
              </a:rPr>
              <a:t>Variety 2: Different concepts</a:t>
            </a:r>
          </a:p>
          <a:p>
            <a:pPr lvl="1"/>
            <a:r>
              <a:rPr lang="en-US" dirty="0">
                <a:solidFill>
                  <a:srgbClr val="C00000"/>
                </a:solidFill>
              </a:rPr>
              <a:t>Different “individual welfare indicators”</a:t>
            </a:r>
          </a:p>
          <a:p>
            <a:pPr lvl="2"/>
            <a:r>
              <a:rPr lang="en-US" dirty="0"/>
              <a:t>Household income – total</a:t>
            </a:r>
          </a:p>
          <a:p>
            <a:pPr lvl="2"/>
            <a:r>
              <a:rPr lang="en-US" dirty="0"/>
              <a:t>Household income – per capita</a:t>
            </a:r>
          </a:p>
          <a:p>
            <a:pPr lvl="2"/>
            <a:r>
              <a:rPr lang="en-US" dirty="0"/>
              <a:t>Household income – equivalized</a:t>
            </a:r>
          </a:p>
          <a:p>
            <a:pPr lvl="2"/>
            <a:r>
              <a:rPr lang="en-US" dirty="0"/>
              <a:t>Individual </a:t>
            </a:r>
            <a:r>
              <a:rPr lang="en-US" dirty="0" err="1"/>
              <a:t>labour</a:t>
            </a:r>
            <a:r>
              <a:rPr lang="en-US" dirty="0"/>
              <a:t> earnings</a:t>
            </a:r>
          </a:p>
          <a:p>
            <a:pPr lvl="2"/>
            <a:r>
              <a:rPr lang="en-US" dirty="0"/>
              <a:t>Consumption expenditures</a:t>
            </a:r>
          </a:p>
          <a:p>
            <a:pPr lvl="2"/>
            <a:r>
              <a:rPr lang="en-US" dirty="0"/>
              <a:t>Etc.</a:t>
            </a:r>
          </a:p>
          <a:p>
            <a:pPr lvl="2"/>
            <a:endParaRPr lang="en-US" dirty="0"/>
          </a:p>
          <a:p>
            <a:pPr lvl="1"/>
            <a:r>
              <a:rPr lang="en-US" dirty="0">
                <a:solidFill>
                  <a:srgbClr val="C00000"/>
                </a:solidFill>
              </a:rPr>
              <a:t>Different units of analysis</a:t>
            </a:r>
          </a:p>
          <a:p>
            <a:pPr lvl="2"/>
            <a:r>
              <a:rPr lang="en-US" dirty="0"/>
              <a:t>Individuals</a:t>
            </a:r>
          </a:p>
          <a:p>
            <a:pPr lvl="2"/>
            <a:r>
              <a:rPr lang="en-US" dirty="0"/>
              <a:t>Households</a:t>
            </a:r>
          </a:p>
          <a:p>
            <a:pPr lvl="2"/>
            <a:r>
              <a:rPr lang="en-US" dirty="0"/>
              <a:t>Adults</a:t>
            </a:r>
          </a:p>
          <a:p>
            <a:pPr lvl="2"/>
            <a:r>
              <a:rPr lang="en-US" dirty="0"/>
              <a:t>Heads and spouses</a:t>
            </a:r>
          </a:p>
          <a:p>
            <a:pPr lvl="2"/>
            <a:endParaRPr lang="en-US" dirty="0"/>
          </a:p>
        </p:txBody>
      </p:sp>
    </p:spTree>
    <p:extLst>
      <p:ext uri="{BB962C8B-B14F-4D97-AF65-F5344CB8AC3E}">
        <p14:creationId xmlns:p14="http://schemas.microsoft.com/office/powerpoint/2010/main" val="1411525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2817</Words>
  <Application>Microsoft Office PowerPoint</Application>
  <PresentationFormat>Widescreen</PresentationFormat>
  <Paragraphs>228</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Times New Roman</vt:lpstr>
      <vt:lpstr>Wingdings</vt:lpstr>
      <vt:lpstr>Office Theme</vt:lpstr>
      <vt:lpstr>How much do we really know about income inequality in Latin America?</vt:lpstr>
      <vt:lpstr>PowerPoint Presentation</vt:lpstr>
      <vt:lpstr>Outline</vt:lpstr>
      <vt:lpstr>1. Introduction</vt:lpstr>
      <vt:lpstr>1. Introduction:   Gini coefficients for Brazil, 1958 -2021</vt:lpstr>
      <vt:lpstr>1.  Introduction</vt:lpstr>
      <vt:lpstr>1.  Introduction</vt:lpstr>
      <vt:lpstr>2. Sources of differences</vt:lpstr>
      <vt:lpstr>2. Sources of differences</vt:lpstr>
      <vt:lpstr>2. Sources of differences</vt:lpstr>
      <vt:lpstr>2. Sources of differences</vt:lpstr>
      <vt:lpstr>2. Sources of differences</vt:lpstr>
      <vt:lpstr>3. Data</vt:lpstr>
      <vt:lpstr>PowerPoint Presentation</vt:lpstr>
      <vt:lpstr>PowerPoint Presentation</vt:lpstr>
      <vt:lpstr>PowerPoint Presentation</vt:lpstr>
      <vt:lpstr>PowerPoint Presentation</vt:lpstr>
      <vt:lpstr>4. Household surveys</vt:lpstr>
      <vt:lpstr>4. Household surveys</vt:lpstr>
      <vt:lpstr>PowerPoint Presentation</vt:lpstr>
      <vt:lpstr>PowerPoint Presentation</vt:lpstr>
      <vt:lpstr>PowerPoint Presentation</vt:lpstr>
      <vt:lpstr>4. Household surveys</vt:lpstr>
      <vt:lpstr>4. Household surveys: main take-aways (levels)</vt:lpstr>
      <vt:lpstr>4. Household surveys: main take-aways (trends)</vt:lpstr>
      <vt:lpstr>PowerPoint Presentation</vt:lpstr>
      <vt:lpstr>5. Incorporating tax data and NA aggregates</vt:lpstr>
      <vt:lpstr>5. Incorporating tax data and NA aggregates</vt:lpstr>
      <vt:lpstr>5. Incorporating tax data and NA aggregates</vt:lpstr>
      <vt:lpstr>PowerPoint Presentation</vt:lpstr>
      <vt:lpstr>PowerPoint Presentation</vt:lpstr>
      <vt:lpstr>PowerPoint Presentation</vt:lpstr>
      <vt:lpstr>5. Tax data and NA aggregates</vt:lpstr>
      <vt:lpstr>6. Drivers: some brief speculation</vt:lpstr>
      <vt:lpstr>6. Drivers: some brief speculation (e.g., Brazil)   (i) more and better-targeted social protection (e.g. Bolsa Família); (ii) supply of skills outpacing demand…</vt:lpstr>
      <vt:lpstr>… (iii) rising minimum wages (but only after 2002)</vt:lpstr>
      <vt:lpstr>7. Conclusions</vt:lpstr>
      <vt:lpstr>7. Conclusions</vt:lpstr>
      <vt:lpstr>Thank you very much.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do we really know about income inequality in Latin America?</dc:title>
  <dc:creator>Francisco Ferreira</dc:creator>
  <cp:lastModifiedBy>Francisco Ferreira</cp:lastModifiedBy>
  <cp:revision>1</cp:revision>
  <dcterms:created xsi:type="dcterms:W3CDTF">2023-11-12T11:37:17Z</dcterms:created>
  <dcterms:modified xsi:type="dcterms:W3CDTF">2023-11-15T19:58:36Z</dcterms:modified>
</cp:coreProperties>
</file>